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ed20d6b65c46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935c8eb0284caa"/>
  </p:sldMasterIdLst>
  <p:sldIdLst>
    <p:sldId xmlns:r="http://schemas.openxmlformats.org/officeDocument/2006/relationships" id="256" r:id="R75f9a7a2faa64357"/>
    <p:sldId xmlns:r="http://schemas.openxmlformats.org/officeDocument/2006/relationships" id="257" r:id="R7606ffa0edcc4c2f"/>
    <p:sldId xmlns:r="http://schemas.openxmlformats.org/officeDocument/2006/relationships" id="258" r:id="R7a14616bbd754336"/>
    <p:sldId xmlns:r="http://schemas.openxmlformats.org/officeDocument/2006/relationships" id="259" r:id="R53f6713ec19d4dac"/>
    <p:sldId xmlns:r="http://schemas.openxmlformats.org/officeDocument/2006/relationships" id="260" r:id="R94c0e4e0f34b454f"/>
    <p:sldId xmlns:r="http://schemas.openxmlformats.org/officeDocument/2006/relationships" id="261" r:id="Ra1f2b2e373d649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35c8eb0284caa" /><Relationship Type="http://schemas.openxmlformats.org/officeDocument/2006/relationships/slide" Target="/ppt/slides/slide1.xml" Id="R75f9a7a2faa64357" /><Relationship Type="http://schemas.openxmlformats.org/officeDocument/2006/relationships/slide" Target="/ppt/slides/slide2.xml" Id="R7606ffa0edcc4c2f" /><Relationship Type="http://schemas.openxmlformats.org/officeDocument/2006/relationships/slide" Target="/ppt/slides/slide3.xml" Id="R7a14616bbd754336" /><Relationship Type="http://schemas.openxmlformats.org/officeDocument/2006/relationships/slide" Target="/ppt/slides/slide4.xml" Id="R53f6713ec19d4dac" /><Relationship Type="http://schemas.openxmlformats.org/officeDocument/2006/relationships/slide" Target="/ppt/slides/slide5.xml" Id="R94c0e4e0f34b454f" /><Relationship Type="http://schemas.openxmlformats.org/officeDocument/2006/relationships/slide" Target="/ppt/slides/slide6.xml" Id="Ra1f2b2e373d649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f1f7dfee74a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71f9f30394915" /><Relationship Type="http://schemas.openxmlformats.org/officeDocument/2006/relationships/theme" Target="/ppt/slideMasters/theme/theme1.xml" Id="R8cd74f40537044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671f9f303949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44e013fc24b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e2c0c7ee243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28a736eee47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dcfd5449e46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2c2d4f6c441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a64e469b8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