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ddc63f847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2e1f360ed41f1"/>
  </p:sldMasterIdLst>
  <p:sldIdLst>
    <p:sldId xmlns:r="http://schemas.openxmlformats.org/officeDocument/2006/relationships" id="256" r:id="R2b34b56c74e74026"/>
    <p:sldId xmlns:r="http://schemas.openxmlformats.org/officeDocument/2006/relationships" id="257" r:id="R8b3b9591b2fc46f4"/>
    <p:sldId xmlns:r="http://schemas.openxmlformats.org/officeDocument/2006/relationships" id="258" r:id="Rb66630e3e3ad4903"/>
    <p:sldId xmlns:r="http://schemas.openxmlformats.org/officeDocument/2006/relationships" id="259" r:id="R7fff1b0b39664512"/>
    <p:sldId xmlns:r="http://schemas.openxmlformats.org/officeDocument/2006/relationships" id="260" r:id="Rd2e5728014b1409d"/>
    <p:sldId xmlns:r="http://schemas.openxmlformats.org/officeDocument/2006/relationships" id="261" r:id="Rd1e79d5732f446a7"/>
    <p:sldId xmlns:r="http://schemas.openxmlformats.org/officeDocument/2006/relationships" id="262" r:id="R893f9605d73c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2e1f360ed41f1" /><Relationship Type="http://schemas.openxmlformats.org/officeDocument/2006/relationships/slide" Target="/ppt/slides/slide1.xml" Id="R2b34b56c74e74026" /><Relationship Type="http://schemas.openxmlformats.org/officeDocument/2006/relationships/slide" Target="/ppt/slides/slide2.xml" Id="R8b3b9591b2fc46f4" /><Relationship Type="http://schemas.openxmlformats.org/officeDocument/2006/relationships/slide" Target="/ppt/slides/slide3.xml" Id="Rb66630e3e3ad4903" /><Relationship Type="http://schemas.openxmlformats.org/officeDocument/2006/relationships/slide" Target="/ppt/slides/slide4.xml" Id="R7fff1b0b39664512" /><Relationship Type="http://schemas.openxmlformats.org/officeDocument/2006/relationships/slide" Target="/ppt/slides/slide5.xml" Id="Rd2e5728014b1409d" /><Relationship Type="http://schemas.openxmlformats.org/officeDocument/2006/relationships/slide" Target="/ppt/slides/slide6.xml" Id="Rd1e79d5732f446a7" /><Relationship Type="http://schemas.openxmlformats.org/officeDocument/2006/relationships/slide" Target="/ppt/slides/slide7.xml" Id="R893f9605d73c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d3cd5ef9c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17c003fa140d2" /><Relationship Type="http://schemas.openxmlformats.org/officeDocument/2006/relationships/theme" Target="/ppt/slideMasters/theme/theme1.xml" Id="R0c6c8fb67243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17c003fa140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9df199a3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3406c5795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60b0e9718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c2d596b30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0152942d846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2750fdc9144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8ba69f74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KALLESTEN REVISJON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KALLESTEN REVISJON OG REGNSKAP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32 186 444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6 012 399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4 828 078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2 407 654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15 870 085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ØKONOMISTYRING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71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revisjon@kallesten.no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www.kallesten.no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951 499 072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KALLESTEN REVISJON OG REGNSKAP AS</a:t>
            </a:r>
          </a:p>
        </p:txBody>
      </p:sp>
    </p:spTree>
  </p:cSld>
  <p:clrMapOvr>
    <a:masterClrMapping xmlns:a="http://schemas.openxmlformats.org/drawingml/2006/main"/>
  </p:clrMapOvr>
</p:sld>
</file>