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145c07e13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83abfd3bb4c43"/>
  </p:sldMasterIdLst>
  <p:sldIdLst>
    <p:sldId xmlns:r="http://schemas.openxmlformats.org/officeDocument/2006/relationships" id="256" r:id="R96da7d48d5974936"/>
    <p:sldId xmlns:r="http://schemas.openxmlformats.org/officeDocument/2006/relationships" id="257" r:id="R6742d7ec9dc54873"/>
    <p:sldId xmlns:r="http://schemas.openxmlformats.org/officeDocument/2006/relationships" id="258" r:id="Ref762283f5a4450e"/>
    <p:sldId xmlns:r="http://schemas.openxmlformats.org/officeDocument/2006/relationships" id="259" r:id="Re4ba312f6f034526"/>
    <p:sldId xmlns:r="http://schemas.openxmlformats.org/officeDocument/2006/relationships" id="260" r:id="R8f9ddc2c0f1b4f6d"/>
    <p:sldId xmlns:r="http://schemas.openxmlformats.org/officeDocument/2006/relationships" id="261" r:id="Rcf3a3f85573a4ac6"/>
    <p:sldId xmlns:r="http://schemas.openxmlformats.org/officeDocument/2006/relationships" id="262" r:id="R64519ee3a2d1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83abfd3bb4c43" /><Relationship Type="http://schemas.openxmlformats.org/officeDocument/2006/relationships/slide" Target="/ppt/slides/slide1.xml" Id="R96da7d48d5974936" /><Relationship Type="http://schemas.openxmlformats.org/officeDocument/2006/relationships/slide" Target="/ppt/slides/slide2.xml" Id="R6742d7ec9dc54873" /><Relationship Type="http://schemas.openxmlformats.org/officeDocument/2006/relationships/slide" Target="/ppt/slides/slide3.xml" Id="Ref762283f5a4450e" /><Relationship Type="http://schemas.openxmlformats.org/officeDocument/2006/relationships/slide" Target="/ppt/slides/slide4.xml" Id="Re4ba312f6f034526" /><Relationship Type="http://schemas.openxmlformats.org/officeDocument/2006/relationships/slide" Target="/ppt/slides/slide5.xml" Id="R8f9ddc2c0f1b4f6d" /><Relationship Type="http://schemas.openxmlformats.org/officeDocument/2006/relationships/slide" Target="/ppt/slides/slide6.xml" Id="Rcf3a3f85573a4ac6" /><Relationship Type="http://schemas.openxmlformats.org/officeDocument/2006/relationships/slide" Target="/ppt/slides/slide7.xml" Id="R64519ee3a2d1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d4729f129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452e43d94db9" /><Relationship Type="http://schemas.openxmlformats.org/officeDocument/2006/relationships/theme" Target="/ppt/slideMasters/theme/theme1.xml" Id="Rb55f61be52d4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4452e43d9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8c43f948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94b14aae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a51cd118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910a97c25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60769f27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5e00d5a6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0e0d76ab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