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33643c9e8d48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ace536b49146c4"/>
  </p:sldMasterIdLst>
  <p:sldIdLst>
    <p:sldId xmlns:r="http://schemas.openxmlformats.org/officeDocument/2006/relationships" id="256" r:id="Rdd32e82b16df4264"/>
    <p:sldId xmlns:r="http://schemas.openxmlformats.org/officeDocument/2006/relationships" id="257" r:id="Rbc3e8a3e9e73413c"/>
    <p:sldId xmlns:r="http://schemas.openxmlformats.org/officeDocument/2006/relationships" id="258" r:id="R45653009f8a1426c"/>
    <p:sldId xmlns:r="http://schemas.openxmlformats.org/officeDocument/2006/relationships" id="259" r:id="R8d0299bf2eb8457a"/>
    <p:sldId xmlns:r="http://schemas.openxmlformats.org/officeDocument/2006/relationships" id="260" r:id="R1b8557b89cb147e3"/>
    <p:sldId xmlns:r="http://schemas.openxmlformats.org/officeDocument/2006/relationships" id="261" r:id="Rb28c99ab2d77493e"/>
    <p:sldId xmlns:r="http://schemas.openxmlformats.org/officeDocument/2006/relationships" id="262" r:id="R9e3f7cf8332c4e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ce536b49146c4" /><Relationship Type="http://schemas.openxmlformats.org/officeDocument/2006/relationships/slide" Target="/ppt/slides/slide1.xml" Id="Rdd32e82b16df4264" /><Relationship Type="http://schemas.openxmlformats.org/officeDocument/2006/relationships/slide" Target="/ppt/slides/slide2.xml" Id="Rbc3e8a3e9e73413c" /><Relationship Type="http://schemas.openxmlformats.org/officeDocument/2006/relationships/slide" Target="/ppt/slides/slide3.xml" Id="R45653009f8a1426c" /><Relationship Type="http://schemas.openxmlformats.org/officeDocument/2006/relationships/slide" Target="/ppt/slides/slide4.xml" Id="R8d0299bf2eb8457a" /><Relationship Type="http://schemas.openxmlformats.org/officeDocument/2006/relationships/slide" Target="/ppt/slides/slide5.xml" Id="R1b8557b89cb147e3" /><Relationship Type="http://schemas.openxmlformats.org/officeDocument/2006/relationships/slide" Target="/ppt/slides/slide6.xml" Id="Rb28c99ab2d77493e" /><Relationship Type="http://schemas.openxmlformats.org/officeDocument/2006/relationships/slide" Target="/ppt/slides/slide7.xml" Id="R9e3f7cf8332c4e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20063f082148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7514954f149d2" /><Relationship Type="http://schemas.openxmlformats.org/officeDocument/2006/relationships/theme" Target="/ppt/slideMasters/theme/theme1.xml" Id="R32540454063e4d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17514954f149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4e636cb1e4f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8186578da4a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52ec29e3046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af3640cee42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4221cb6964d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37fd4f9304e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4d19510d441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FAGERHOLT INVEST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FAGERHOLT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FAGERHOLT INVEST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FAGERHOLT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FAGERHOLT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FAGERHOLT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42 864 837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233 135 032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233 416 107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FAGERHOLT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TIBURON AS  –  55,8 %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ALCINA AS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ANMA AS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CAROLINAN AS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TIBURON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FAGERHOLT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Fred. Olsens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951 192 147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FAGERHOLT INVEST</a:t>
            </a:r>
          </a:p>
        </p:txBody>
      </p:sp>
    </p:spTree>
  </p:cSld>
  <p:clrMapOvr>
    <a:masterClrMapping xmlns:a="http://schemas.openxmlformats.org/drawingml/2006/main"/>
  </p:clrMapOvr>
</p:sld>
</file>