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37246065c84f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9955ceb5e453c"/>
  </p:sldMasterIdLst>
  <p:sldIdLst>
    <p:sldId xmlns:r="http://schemas.openxmlformats.org/officeDocument/2006/relationships" id="256" r:id="R84950ce41e0c4bba"/>
    <p:sldId xmlns:r="http://schemas.openxmlformats.org/officeDocument/2006/relationships" id="257" r:id="R393cd21275c24e0e"/>
    <p:sldId xmlns:r="http://schemas.openxmlformats.org/officeDocument/2006/relationships" id="258" r:id="R86e5764465cf415f"/>
    <p:sldId xmlns:r="http://schemas.openxmlformats.org/officeDocument/2006/relationships" id="259" r:id="Re50a8304e49b4827"/>
    <p:sldId xmlns:r="http://schemas.openxmlformats.org/officeDocument/2006/relationships" id="260" r:id="R32105d5c8c4648ab"/>
    <p:sldId xmlns:r="http://schemas.openxmlformats.org/officeDocument/2006/relationships" id="261" r:id="R655dee1084464654"/>
    <p:sldId xmlns:r="http://schemas.openxmlformats.org/officeDocument/2006/relationships" id="262" r:id="R143f34dbd70240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9955ceb5e453c" /><Relationship Type="http://schemas.openxmlformats.org/officeDocument/2006/relationships/slide" Target="/ppt/slides/slide1.xml" Id="R84950ce41e0c4bba" /><Relationship Type="http://schemas.openxmlformats.org/officeDocument/2006/relationships/slide" Target="/ppt/slides/slide2.xml" Id="R393cd21275c24e0e" /><Relationship Type="http://schemas.openxmlformats.org/officeDocument/2006/relationships/slide" Target="/ppt/slides/slide3.xml" Id="R86e5764465cf415f" /><Relationship Type="http://schemas.openxmlformats.org/officeDocument/2006/relationships/slide" Target="/ppt/slides/slide4.xml" Id="Re50a8304e49b4827" /><Relationship Type="http://schemas.openxmlformats.org/officeDocument/2006/relationships/slide" Target="/ppt/slides/slide5.xml" Id="R32105d5c8c4648ab" /><Relationship Type="http://schemas.openxmlformats.org/officeDocument/2006/relationships/slide" Target="/ppt/slides/slide6.xml" Id="R655dee1084464654" /><Relationship Type="http://schemas.openxmlformats.org/officeDocument/2006/relationships/slide" Target="/ppt/slides/slide7.xml" Id="R143f34dbd70240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ca467add6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299aceb3f431d" /><Relationship Type="http://schemas.openxmlformats.org/officeDocument/2006/relationships/theme" Target="/ppt/slideMasters/theme/theme1.xml" Id="R852e5a5c989e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299aceb3f43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696b5ab3e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37cdb2b0842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be375dcdc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7508febdf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f64965cc04f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afe73d4a841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67840d1b4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NAMCON AS ble etablert [år] og holder til i Florvåg.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721 927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8 248 042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HALVOR GUNNAR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NINA MARIE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SIREN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SKJØNDAL HILDE NAMTVEDT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 KRISTIN NAMTVEDT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5305 Florvåg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14 15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951 187 607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