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28c9f9aed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a3537e2e44b85"/>
  </p:sldMasterIdLst>
  <p:sldIdLst>
    <p:sldId xmlns:r="http://schemas.openxmlformats.org/officeDocument/2006/relationships" id="256" r:id="R59f1f1300a0b40e6"/>
    <p:sldId xmlns:r="http://schemas.openxmlformats.org/officeDocument/2006/relationships" id="257" r:id="R350679bb91524747"/>
    <p:sldId xmlns:r="http://schemas.openxmlformats.org/officeDocument/2006/relationships" id="258" r:id="R58f6cb64bb194dbb"/>
    <p:sldId xmlns:r="http://schemas.openxmlformats.org/officeDocument/2006/relationships" id="259" r:id="R0dfc62c79a3b4037"/>
    <p:sldId xmlns:r="http://schemas.openxmlformats.org/officeDocument/2006/relationships" id="260" r:id="Rc80fdcddc6984906"/>
    <p:sldId xmlns:r="http://schemas.openxmlformats.org/officeDocument/2006/relationships" id="261" r:id="R263916f31d8d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a3537e2e44b85" /><Relationship Type="http://schemas.openxmlformats.org/officeDocument/2006/relationships/slide" Target="/ppt/slides/slide1.xml" Id="R59f1f1300a0b40e6" /><Relationship Type="http://schemas.openxmlformats.org/officeDocument/2006/relationships/slide" Target="/ppt/slides/slide2.xml" Id="R350679bb91524747" /><Relationship Type="http://schemas.openxmlformats.org/officeDocument/2006/relationships/slide" Target="/ppt/slides/slide3.xml" Id="R58f6cb64bb194dbb" /><Relationship Type="http://schemas.openxmlformats.org/officeDocument/2006/relationships/slide" Target="/ppt/slides/slide4.xml" Id="R0dfc62c79a3b4037" /><Relationship Type="http://schemas.openxmlformats.org/officeDocument/2006/relationships/slide" Target="/ppt/slides/slide5.xml" Id="Rc80fdcddc6984906" /><Relationship Type="http://schemas.openxmlformats.org/officeDocument/2006/relationships/slide" Target="/ppt/slides/slide6.xml" Id="R263916f31d8d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2fdd2ab80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f7896b6ba455d" /><Relationship Type="http://schemas.openxmlformats.org/officeDocument/2006/relationships/theme" Target="/ppt/slideMasters/theme/theme1.xml" Id="Rbcf51de99e07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f7896b6ba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ddc54d6b6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57814edf9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66c40db94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6671c146e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53a119f4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6eec2d80f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14 15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