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5d8285fde54e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357108e8c4603"/>
  </p:sldMasterIdLst>
  <p:sldIdLst>
    <p:sldId xmlns:r="http://schemas.openxmlformats.org/officeDocument/2006/relationships" id="256" r:id="R9d093feb2ce843c6"/>
    <p:sldId xmlns:r="http://schemas.openxmlformats.org/officeDocument/2006/relationships" id="257" r:id="Rf2a62dbef74d47a8"/>
    <p:sldId xmlns:r="http://schemas.openxmlformats.org/officeDocument/2006/relationships" id="258" r:id="Rc732ff2b573b44c1"/>
    <p:sldId xmlns:r="http://schemas.openxmlformats.org/officeDocument/2006/relationships" id="259" r:id="R53dd42bf07b34652"/>
    <p:sldId xmlns:r="http://schemas.openxmlformats.org/officeDocument/2006/relationships" id="260" r:id="R10af4eb3af4e4d02"/>
    <p:sldId xmlns:r="http://schemas.openxmlformats.org/officeDocument/2006/relationships" id="261" r:id="R501e6d264eef4021"/>
    <p:sldId xmlns:r="http://schemas.openxmlformats.org/officeDocument/2006/relationships" id="262" r:id="R7703698c788e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357108e8c4603" /><Relationship Type="http://schemas.openxmlformats.org/officeDocument/2006/relationships/slide" Target="/ppt/slides/slide1.xml" Id="R9d093feb2ce843c6" /><Relationship Type="http://schemas.openxmlformats.org/officeDocument/2006/relationships/slide" Target="/ppt/slides/slide2.xml" Id="Rf2a62dbef74d47a8" /><Relationship Type="http://schemas.openxmlformats.org/officeDocument/2006/relationships/slide" Target="/ppt/slides/slide3.xml" Id="Rc732ff2b573b44c1" /><Relationship Type="http://schemas.openxmlformats.org/officeDocument/2006/relationships/slide" Target="/ppt/slides/slide4.xml" Id="R53dd42bf07b34652" /><Relationship Type="http://schemas.openxmlformats.org/officeDocument/2006/relationships/slide" Target="/ppt/slides/slide5.xml" Id="R10af4eb3af4e4d02" /><Relationship Type="http://schemas.openxmlformats.org/officeDocument/2006/relationships/slide" Target="/ppt/slides/slide6.xml" Id="R501e6d264eef4021" /><Relationship Type="http://schemas.openxmlformats.org/officeDocument/2006/relationships/slide" Target="/ppt/slides/slide7.xml" Id="R7703698c788e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650c4e27f4c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594ee6dc94d67" /><Relationship Type="http://schemas.openxmlformats.org/officeDocument/2006/relationships/theme" Target="/ppt/slideMasters/theme/theme1.xml" Id="R97ded337fac849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f594ee6dc94d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c5559e2a3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bbf72304b40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fa4f9889c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a9742dfe443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c5eb7fce948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2ad71ca8741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1a26df82b42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UR OPTIKK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UR OPTIKK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2 829 526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87 61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950 932 821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