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e3532254445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a26774e0e4fc0"/>
  </p:sldMasterIdLst>
  <p:sldIdLst>
    <p:sldId xmlns:r="http://schemas.openxmlformats.org/officeDocument/2006/relationships" id="256" r:id="R6785f541e0054e9e"/>
    <p:sldId xmlns:r="http://schemas.openxmlformats.org/officeDocument/2006/relationships" id="257" r:id="R7d283b64e5544c49"/>
    <p:sldId xmlns:r="http://schemas.openxmlformats.org/officeDocument/2006/relationships" id="258" r:id="Rcf784465d69148b7"/>
    <p:sldId xmlns:r="http://schemas.openxmlformats.org/officeDocument/2006/relationships" id="259" r:id="R2ea617a636354486"/>
    <p:sldId xmlns:r="http://schemas.openxmlformats.org/officeDocument/2006/relationships" id="260" r:id="R62c1af4647864b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a26774e0e4fc0" /><Relationship Type="http://schemas.openxmlformats.org/officeDocument/2006/relationships/slide" Target="/ppt/slides/slide1.xml" Id="R6785f541e0054e9e" /><Relationship Type="http://schemas.openxmlformats.org/officeDocument/2006/relationships/slide" Target="/ppt/slides/slide2.xml" Id="R7d283b64e5544c49" /><Relationship Type="http://schemas.openxmlformats.org/officeDocument/2006/relationships/slide" Target="/ppt/slides/slide3.xml" Id="Rcf784465d69148b7" /><Relationship Type="http://schemas.openxmlformats.org/officeDocument/2006/relationships/slide" Target="/ppt/slides/slide4.xml" Id="R2ea617a636354486" /><Relationship Type="http://schemas.openxmlformats.org/officeDocument/2006/relationships/slide" Target="/ppt/slides/slide5.xml" Id="R62c1af4647864b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640c9ba78845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305a5e5e249d0" /><Relationship Type="http://schemas.openxmlformats.org/officeDocument/2006/relationships/theme" Target="/ppt/slideMasters/theme/theme1.xml" Id="Re6e5aede71ee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b305a5e5e2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48babce8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556ff6b7e48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dc904d51d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b513611a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effc1657b47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