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331029640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30e9ac0b748d6"/>
  </p:sldMasterIdLst>
  <p:sldIdLst>
    <p:sldId xmlns:r="http://schemas.openxmlformats.org/officeDocument/2006/relationships" id="256" r:id="R387f760e58d64cf7"/>
    <p:sldId xmlns:r="http://schemas.openxmlformats.org/officeDocument/2006/relationships" id="257" r:id="R1705de3dcf754ba1"/>
    <p:sldId xmlns:r="http://schemas.openxmlformats.org/officeDocument/2006/relationships" id="258" r:id="Re6ef172e309a4778"/>
    <p:sldId xmlns:r="http://schemas.openxmlformats.org/officeDocument/2006/relationships" id="259" r:id="R1afc36da2c1a4a82"/>
    <p:sldId xmlns:r="http://schemas.openxmlformats.org/officeDocument/2006/relationships" id="260" r:id="Rb54c7a41268846d1"/>
    <p:sldId xmlns:r="http://schemas.openxmlformats.org/officeDocument/2006/relationships" id="261" r:id="Rd728e74d4c8e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30e9ac0b748d6" /><Relationship Type="http://schemas.openxmlformats.org/officeDocument/2006/relationships/slide" Target="/ppt/slides/slide1.xml" Id="R387f760e58d64cf7" /><Relationship Type="http://schemas.openxmlformats.org/officeDocument/2006/relationships/slide" Target="/ppt/slides/slide2.xml" Id="R1705de3dcf754ba1" /><Relationship Type="http://schemas.openxmlformats.org/officeDocument/2006/relationships/slide" Target="/ppt/slides/slide3.xml" Id="Re6ef172e309a4778" /><Relationship Type="http://schemas.openxmlformats.org/officeDocument/2006/relationships/slide" Target="/ppt/slides/slide4.xml" Id="R1afc36da2c1a4a82" /><Relationship Type="http://schemas.openxmlformats.org/officeDocument/2006/relationships/slide" Target="/ppt/slides/slide5.xml" Id="Rb54c7a41268846d1" /><Relationship Type="http://schemas.openxmlformats.org/officeDocument/2006/relationships/slide" Target="/ppt/slides/slide6.xml" Id="Rd728e74d4c8e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327aeea6840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47e816e384b33" /><Relationship Type="http://schemas.openxmlformats.org/officeDocument/2006/relationships/theme" Target="/ppt/slideMasters/theme/theme1.xml" Id="R7df9d4ca0ce0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47e816e38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7ba0466d48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dffda08b5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62556ba56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ebaf16919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8e9288e1a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5e34a50e0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