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a2d7b8875f4a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944029addc429b"/>
  </p:sldMasterIdLst>
  <p:sldIdLst>
    <p:sldId xmlns:r="http://schemas.openxmlformats.org/officeDocument/2006/relationships" id="256" r:id="R490d587646b34be3"/>
    <p:sldId xmlns:r="http://schemas.openxmlformats.org/officeDocument/2006/relationships" id="257" r:id="Rc8d7277d22bd45c5"/>
    <p:sldId xmlns:r="http://schemas.openxmlformats.org/officeDocument/2006/relationships" id="258" r:id="Rd3206826785c4c68"/>
    <p:sldId xmlns:r="http://schemas.openxmlformats.org/officeDocument/2006/relationships" id="259" r:id="R89ffd46ff5e24dba"/>
    <p:sldId xmlns:r="http://schemas.openxmlformats.org/officeDocument/2006/relationships" id="260" r:id="Rd29dbb78cb1b4569"/>
    <p:sldId xmlns:r="http://schemas.openxmlformats.org/officeDocument/2006/relationships" id="261" r:id="Rb43141a530b14d0d"/>
    <p:sldId xmlns:r="http://schemas.openxmlformats.org/officeDocument/2006/relationships" id="262" r:id="R861da603283246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944029addc429b" /><Relationship Type="http://schemas.openxmlformats.org/officeDocument/2006/relationships/slide" Target="/ppt/slides/slide1.xml" Id="R490d587646b34be3" /><Relationship Type="http://schemas.openxmlformats.org/officeDocument/2006/relationships/slide" Target="/ppt/slides/slide2.xml" Id="Rc8d7277d22bd45c5" /><Relationship Type="http://schemas.openxmlformats.org/officeDocument/2006/relationships/slide" Target="/ppt/slides/slide3.xml" Id="Rd3206826785c4c68" /><Relationship Type="http://schemas.openxmlformats.org/officeDocument/2006/relationships/slide" Target="/ppt/slides/slide4.xml" Id="R89ffd46ff5e24dba" /><Relationship Type="http://schemas.openxmlformats.org/officeDocument/2006/relationships/slide" Target="/ppt/slides/slide5.xml" Id="Rd29dbb78cb1b4569" /><Relationship Type="http://schemas.openxmlformats.org/officeDocument/2006/relationships/slide" Target="/ppt/slides/slide6.xml" Id="Rb43141a530b14d0d" /><Relationship Type="http://schemas.openxmlformats.org/officeDocument/2006/relationships/slide" Target="/ppt/slides/slide7.xml" Id="R861da603283246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36e2fbcfb844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ad62768e24600" /><Relationship Type="http://schemas.openxmlformats.org/officeDocument/2006/relationships/theme" Target="/ppt/slideMasters/theme/theme1.xml" Id="Rf79d4395748b41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5ad62768e246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d6b3ba7424f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ce800fa2e45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f23695aec44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bf99d06874e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58c7e0bf54c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23653c1364e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13ba28add46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BRÅTEN HYTTEBYGG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HYTTEBYGG AS ble etablert [år] og holder til i 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12 125 126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699 662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1 078 507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29 540 242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41 830 113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Vestbygda 211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3359 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71 48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950 724 757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HYTTEBYGG AS</a:t>
            </a:r>
          </a:p>
        </p:txBody>
      </p:sp>
    </p:spTree>
  </p:cSld>
  <p:clrMapOvr>
    <a:masterClrMapping xmlns:a="http://schemas.openxmlformats.org/drawingml/2006/main"/>
  </p:clrMapOvr>
</p:sld>
</file>