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f15a26643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d6897dc6941c0"/>
  </p:sldMasterIdLst>
  <p:sldIdLst>
    <p:sldId xmlns:r="http://schemas.openxmlformats.org/officeDocument/2006/relationships" id="256" r:id="R0b3c6954862b46dc"/>
    <p:sldId xmlns:r="http://schemas.openxmlformats.org/officeDocument/2006/relationships" id="257" r:id="R6ef7410c76e24005"/>
    <p:sldId xmlns:r="http://schemas.openxmlformats.org/officeDocument/2006/relationships" id="258" r:id="Rb873ccf4e7ae4e95"/>
    <p:sldId xmlns:r="http://schemas.openxmlformats.org/officeDocument/2006/relationships" id="259" r:id="R4d1309e4e25d4070"/>
    <p:sldId xmlns:r="http://schemas.openxmlformats.org/officeDocument/2006/relationships" id="260" r:id="R045ddc17103b454e"/>
    <p:sldId xmlns:r="http://schemas.openxmlformats.org/officeDocument/2006/relationships" id="261" r:id="R41ae7978bea6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d6897dc6941c0" /><Relationship Type="http://schemas.openxmlformats.org/officeDocument/2006/relationships/slide" Target="/ppt/slides/slide1.xml" Id="R0b3c6954862b46dc" /><Relationship Type="http://schemas.openxmlformats.org/officeDocument/2006/relationships/slide" Target="/ppt/slides/slide2.xml" Id="R6ef7410c76e24005" /><Relationship Type="http://schemas.openxmlformats.org/officeDocument/2006/relationships/slide" Target="/ppt/slides/slide3.xml" Id="Rb873ccf4e7ae4e95" /><Relationship Type="http://schemas.openxmlformats.org/officeDocument/2006/relationships/slide" Target="/ppt/slides/slide4.xml" Id="R4d1309e4e25d4070" /><Relationship Type="http://schemas.openxmlformats.org/officeDocument/2006/relationships/slide" Target="/ppt/slides/slide5.xml" Id="R045ddc17103b454e" /><Relationship Type="http://schemas.openxmlformats.org/officeDocument/2006/relationships/slide" Target="/ppt/slides/slide6.xml" Id="R41ae7978bea6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69221a298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f819a11a4a55" /><Relationship Type="http://schemas.openxmlformats.org/officeDocument/2006/relationships/theme" Target="/ppt/slideMasters/theme/theme1.xml" Id="R30125b20e168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1f819a11a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ca3fbb0d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1c5a3d2be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d11854824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03b54b36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770bea9cd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658d690f5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