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f2c31d874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158bd1ca447c3"/>
  </p:sldMasterIdLst>
  <p:sldIdLst>
    <p:sldId xmlns:r="http://schemas.openxmlformats.org/officeDocument/2006/relationships" id="256" r:id="R341e13f7ab1d4d50"/>
    <p:sldId xmlns:r="http://schemas.openxmlformats.org/officeDocument/2006/relationships" id="257" r:id="R0128fbe28c314d6e"/>
    <p:sldId xmlns:r="http://schemas.openxmlformats.org/officeDocument/2006/relationships" id="258" r:id="R8b8957f7e84945b9"/>
    <p:sldId xmlns:r="http://schemas.openxmlformats.org/officeDocument/2006/relationships" id="259" r:id="R1a760df5776f4767"/>
    <p:sldId xmlns:r="http://schemas.openxmlformats.org/officeDocument/2006/relationships" id="260" r:id="R201e4dda2a824c91"/>
    <p:sldId xmlns:r="http://schemas.openxmlformats.org/officeDocument/2006/relationships" id="261" r:id="Rcfe9a6fab7c04f50"/>
    <p:sldId xmlns:r="http://schemas.openxmlformats.org/officeDocument/2006/relationships" id="262" r:id="R78b17a1d9693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158bd1ca447c3" /><Relationship Type="http://schemas.openxmlformats.org/officeDocument/2006/relationships/slide" Target="/ppt/slides/slide1.xml" Id="R341e13f7ab1d4d50" /><Relationship Type="http://schemas.openxmlformats.org/officeDocument/2006/relationships/slide" Target="/ppt/slides/slide2.xml" Id="R0128fbe28c314d6e" /><Relationship Type="http://schemas.openxmlformats.org/officeDocument/2006/relationships/slide" Target="/ppt/slides/slide3.xml" Id="R8b8957f7e84945b9" /><Relationship Type="http://schemas.openxmlformats.org/officeDocument/2006/relationships/slide" Target="/ppt/slides/slide4.xml" Id="R1a760df5776f4767" /><Relationship Type="http://schemas.openxmlformats.org/officeDocument/2006/relationships/slide" Target="/ppt/slides/slide5.xml" Id="R201e4dda2a824c91" /><Relationship Type="http://schemas.openxmlformats.org/officeDocument/2006/relationships/slide" Target="/ppt/slides/slide6.xml" Id="Rcfe9a6fab7c04f50" /><Relationship Type="http://schemas.openxmlformats.org/officeDocument/2006/relationships/slide" Target="/ppt/slides/slide7.xml" Id="R78b17a1d9693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b331d5859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e14f1a8a44998" /><Relationship Type="http://schemas.openxmlformats.org/officeDocument/2006/relationships/theme" Target="/ppt/slideMasters/theme/theme1.xml" Id="R68455d0d59c54f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fe14f1a8a4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980e9c6c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4877abe30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ad8bfa565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ed3f044a245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9dc0c89a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d50587c8b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4a67d85b64a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