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3d1f7326d446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48f0eb185242af"/>
  </p:sldMasterIdLst>
  <p:sldIdLst>
    <p:sldId xmlns:r="http://schemas.openxmlformats.org/officeDocument/2006/relationships" id="256" r:id="R27444429716141e7"/>
    <p:sldId xmlns:r="http://schemas.openxmlformats.org/officeDocument/2006/relationships" id="257" r:id="Rc75f9d3428364d2f"/>
    <p:sldId xmlns:r="http://schemas.openxmlformats.org/officeDocument/2006/relationships" id="258" r:id="R9927ee02979d4ff9"/>
    <p:sldId xmlns:r="http://schemas.openxmlformats.org/officeDocument/2006/relationships" id="259" r:id="R93fdf69ca3144e7a"/>
    <p:sldId xmlns:r="http://schemas.openxmlformats.org/officeDocument/2006/relationships" id="260" r:id="R364624e47511433f"/>
    <p:sldId xmlns:r="http://schemas.openxmlformats.org/officeDocument/2006/relationships" id="261" r:id="R718d45e06c2241b0"/>
    <p:sldId xmlns:r="http://schemas.openxmlformats.org/officeDocument/2006/relationships" id="262" r:id="R06d2323cf9c54b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48f0eb185242af" /><Relationship Type="http://schemas.openxmlformats.org/officeDocument/2006/relationships/slide" Target="/ppt/slides/slide1.xml" Id="R27444429716141e7" /><Relationship Type="http://schemas.openxmlformats.org/officeDocument/2006/relationships/slide" Target="/ppt/slides/slide2.xml" Id="Rc75f9d3428364d2f" /><Relationship Type="http://schemas.openxmlformats.org/officeDocument/2006/relationships/slide" Target="/ppt/slides/slide3.xml" Id="R9927ee02979d4ff9" /><Relationship Type="http://schemas.openxmlformats.org/officeDocument/2006/relationships/slide" Target="/ppt/slides/slide4.xml" Id="R93fdf69ca3144e7a" /><Relationship Type="http://schemas.openxmlformats.org/officeDocument/2006/relationships/slide" Target="/ppt/slides/slide5.xml" Id="R364624e47511433f" /><Relationship Type="http://schemas.openxmlformats.org/officeDocument/2006/relationships/slide" Target="/ppt/slides/slide6.xml" Id="R718d45e06c2241b0" /><Relationship Type="http://schemas.openxmlformats.org/officeDocument/2006/relationships/slide" Target="/ppt/slides/slide7.xml" Id="R06d2323cf9c54b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6c09da28d345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479b4ef084403" /><Relationship Type="http://schemas.openxmlformats.org/officeDocument/2006/relationships/theme" Target="/ppt/slideMasters/theme/theme1.xml" Id="R017e7d35213e47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5479b4ef0844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3df6e63124d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00d1f3b0745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dde729a7b4b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3123562784b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fdc77a9d64e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888b5c90640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df94f907147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REALBYGG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REALBYGG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456 784 916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3 794 351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4 668 671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58 900 352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203 322 872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JIRA HOLDING AS  –  41,1 %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HIA HOLDING AS  –  34,4 %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H-AG HOLDING AS  –  14,4 %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ERIK BOGEN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Stanseveien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07 18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950 525 932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