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ac4dc143f948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ea061aebd04783"/>
  </p:sldMasterIdLst>
  <p:sldIdLst>
    <p:sldId xmlns:r="http://schemas.openxmlformats.org/officeDocument/2006/relationships" id="256" r:id="R82f8e8fafc98440e"/>
    <p:sldId xmlns:r="http://schemas.openxmlformats.org/officeDocument/2006/relationships" id="257" r:id="R7f0e2361230a410f"/>
    <p:sldId xmlns:r="http://schemas.openxmlformats.org/officeDocument/2006/relationships" id="258" r:id="Rb7599225d16c470e"/>
    <p:sldId xmlns:r="http://schemas.openxmlformats.org/officeDocument/2006/relationships" id="259" r:id="Raf3e5f252e724707"/>
    <p:sldId xmlns:r="http://schemas.openxmlformats.org/officeDocument/2006/relationships" id="260" r:id="R12481d8174824f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ea061aebd04783" /><Relationship Type="http://schemas.openxmlformats.org/officeDocument/2006/relationships/slide" Target="/ppt/slides/slide1.xml" Id="R82f8e8fafc98440e" /><Relationship Type="http://schemas.openxmlformats.org/officeDocument/2006/relationships/slide" Target="/ppt/slides/slide2.xml" Id="R7f0e2361230a410f" /><Relationship Type="http://schemas.openxmlformats.org/officeDocument/2006/relationships/slide" Target="/ppt/slides/slide3.xml" Id="Rb7599225d16c470e" /><Relationship Type="http://schemas.openxmlformats.org/officeDocument/2006/relationships/slide" Target="/ppt/slides/slide4.xml" Id="Raf3e5f252e724707" /><Relationship Type="http://schemas.openxmlformats.org/officeDocument/2006/relationships/slide" Target="/ppt/slides/slide5.xml" Id="R12481d8174824f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9e1cb87c3243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060e952d6418c" /><Relationship Type="http://schemas.openxmlformats.org/officeDocument/2006/relationships/theme" Target="/ppt/slideMasters/theme/theme1.xml" Id="R491436b059cc4b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f060e952d641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7631394c74c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55ee8d46d4d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e301dc51b4d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a14b2e74a4b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0e34621d14e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BEDRIFTS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 CONSULT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950 460 121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 CONSULT AS</a:t>
            </a:r>
          </a:p>
        </p:txBody>
      </p:sp>
    </p:spTree>
  </p:cSld>
  <p:clrMapOvr>
    <a:masterClrMapping xmlns:a="http://schemas.openxmlformats.org/drawingml/2006/main"/>
  </p:clrMapOvr>
</p:sld>
</file>