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69658cb4f740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56838a39b5417a"/>
  </p:sldMasterIdLst>
  <p:sldIdLst>
    <p:sldId xmlns:r="http://schemas.openxmlformats.org/officeDocument/2006/relationships" id="256" r:id="R5ff9466bbf3c4700"/>
    <p:sldId xmlns:r="http://schemas.openxmlformats.org/officeDocument/2006/relationships" id="257" r:id="Ra17bc3a970a84acf"/>
    <p:sldId xmlns:r="http://schemas.openxmlformats.org/officeDocument/2006/relationships" id="258" r:id="R77186e62206a44e7"/>
    <p:sldId xmlns:r="http://schemas.openxmlformats.org/officeDocument/2006/relationships" id="259" r:id="Rb87fd82f4db44b19"/>
    <p:sldId xmlns:r="http://schemas.openxmlformats.org/officeDocument/2006/relationships" id="260" r:id="Re7274892c15d49f4"/>
    <p:sldId xmlns:r="http://schemas.openxmlformats.org/officeDocument/2006/relationships" id="261" r:id="Redc2c1d5bb884204"/>
    <p:sldId xmlns:r="http://schemas.openxmlformats.org/officeDocument/2006/relationships" id="262" r:id="Rc8f77c6a7bab45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6838a39b5417a" /><Relationship Type="http://schemas.openxmlformats.org/officeDocument/2006/relationships/slide" Target="/ppt/slides/slide1.xml" Id="R5ff9466bbf3c4700" /><Relationship Type="http://schemas.openxmlformats.org/officeDocument/2006/relationships/slide" Target="/ppt/slides/slide2.xml" Id="Ra17bc3a970a84acf" /><Relationship Type="http://schemas.openxmlformats.org/officeDocument/2006/relationships/slide" Target="/ppt/slides/slide3.xml" Id="R77186e62206a44e7" /><Relationship Type="http://schemas.openxmlformats.org/officeDocument/2006/relationships/slide" Target="/ppt/slides/slide4.xml" Id="Rb87fd82f4db44b19" /><Relationship Type="http://schemas.openxmlformats.org/officeDocument/2006/relationships/slide" Target="/ppt/slides/slide5.xml" Id="Re7274892c15d49f4" /><Relationship Type="http://schemas.openxmlformats.org/officeDocument/2006/relationships/slide" Target="/ppt/slides/slide6.xml" Id="Redc2c1d5bb884204" /><Relationship Type="http://schemas.openxmlformats.org/officeDocument/2006/relationships/slide" Target="/ppt/slides/slide7.xml" Id="Rc8f77c6a7bab45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299c2e93846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4bbb863aa48b0" /><Relationship Type="http://schemas.openxmlformats.org/officeDocument/2006/relationships/theme" Target="/ppt/slideMasters/theme/theme1.xml" Id="R36442cb9fec3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04bbb863aa48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72a04bf6b49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6de743221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52e63738d40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b7f16b24d47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3f074e7854b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048430b8f48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850062d7246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 MASKIN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25 898 616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27 499 699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HAUGSETH DAG LENNART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68 55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