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235b680fb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b2f96aaad40d9"/>
  </p:sldMasterIdLst>
  <p:sldIdLst>
    <p:sldId xmlns:r="http://schemas.openxmlformats.org/officeDocument/2006/relationships" id="256" r:id="R57a2a0fbf4ac4888"/>
    <p:sldId xmlns:r="http://schemas.openxmlformats.org/officeDocument/2006/relationships" id="257" r:id="Rb747e97710504d91"/>
    <p:sldId xmlns:r="http://schemas.openxmlformats.org/officeDocument/2006/relationships" id="258" r:id="Rca646edbb11946f2"/>
    <p:sldId xmlns:r="http://schemas.openxmlformats.org/officeDocument/2006/relationships" id="259" r:id="R2c9cc35d455c48b5"/>
    <p:sldId xmlns:r="http://schemas.openxmlformats.org/officeDocument/2006/relationships" id="260" r:id="R4e1cbea2dbc74baf"/>
    <p:sldId xmlns:r="http://schemas.openxmlformats.org/officeDocument/2006/relationships" id="261" r:id="R73e1b5adbbec4528"/>
    <p:sldId xmlns:r="http://schemas.openxmlformats.org/officeDocument/2006/relationships" id="262" r:id="Rd33d41bf692f4f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b2f96aaad40d9" /><Relationship Type="http://schemas.openxmlformats.org/officeDocument/2006/relationships/slide" Target="/ppt/slides/slide1.xml" Id="R57a2a0fbf4ac4888" /><Relationship Type="http://schemas.openxmlformats.org/officeDocument/2006/relationships/slide" Target="/ppt/slides/slide2.xml" Id="Rb747e97710504d91" /><Relationship Type="http://schemas.openxmlformats.org/officeDocument/2006/relationships/slide" Target="/ppt/slides/slide3.xml" Id="Rca646edbb11946f2" /><Relationship Type="http://schemas.openxmlformats.org/officeDocument/2006/relationships/slide" Target="/ppt/slides/slide4.xml" Id="R2c9cc35d455c48b5" /><Relationship Type="http://schemas.openxmlformats.org/officeDocument/2006/relationships/slide" Target="/ppt/slides/slide5.xml" Id="R4e1cbea2dbc74baf" /><Relationship Type="http://schemas.openxmlformats.org/officeDocument/2006/relationships/slide" Target="/ppt/slides/slide6.xml" Id="R73e1b5adbbec4528" /><Relationship Type="http://schemas.openxmlformats.org/officeDocument/2006/relationships/slide" Target="/ppt/slides/slide7.xml" Id="Rd33d41bf692f4f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3854fa7224d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0e70f679b4a44" /><Relationship Type="http://schemas.openxmlformats.org/officeDocument/2006/relationships/theme" Target="/ppt/slideMasters/theme/theme1.xml" Id="R812ff89c8bed48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a0e70f679b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9aefc26fe46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87bc43bb1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b0a4131e1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fe7da9c8e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af3c702e443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6e43f323d4b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05f299815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 MASKIN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23 801 069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25 988 698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KLOKK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LENNART HAUGSETH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68 55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