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861fde7b2849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81284bc0f453f"/>
  </p:sldMasterIdLst>
  <p:sldIdLst>
    <p:sldId xmlns:r="http://schemas.openxmlformats.org/officeDocument/2006/relationships" id="256" r:id="Refa93bf1630b4eb1"/>
    <p:sldId xmlns:r="http://schemas.openxmlformats.org/officeDocument/2006/relationships" id="257" r:id="R7dcc23b0c5f84cb8"/>
    <p:sldId xmlns:r="http://schemas.openxmlformats.org/officeDocument/2006/relationships" id="258" r:id="R02036b2e9472457c"/>
    <p:sldId xmlns:r="http://schemas.openxmlformats.org/officeDocument/2006/relationships" id="259" r:id="Red2ad1d0bcae474f"/>
    <p:sldId xmlns:r="http://schemas.openxmlformats.org/officeDocument/2006/relationships" id="260" r:id="Rc5ca0fe893834688"/>
    <p:sldId xmlns:r="http://schemas.openxmlformats.org/officeDocument/2006/relationships" id="261" r:id="R8318136189e84331"/>
    <p:sldId xmlns:r="http://schemas.openxmlformats.org/officeDocument/2006/relationships" id="262" r:id="R713ce0726b1342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81284bc0f453f" /><Relationship Type="http://schemas.openxmlformats.org/officeDocument/2006/relationships/slide" Target="/ppt/slides/slide1.xml" Id="Refa93bf1630b4eb1" /><Relationship Type="http://schemas.openxmlformats.org/officeDocument/2006/relationships/slide" Target="/ppt/slides/slide2.xml" Id="R7dcc23b0c5f84cb8" /><Relationship Type="http://schemas.openxmlformats.org/officeDocument/2006/relationships/slide" Target="/ppt/slides/slide3.xml" Id="R02036b2e9472457c" /><Relationship Type="http://schemas.openxmlformats.org/officeDocument/2006/relationships/slide" Target="/ppt/slides/slide4.xml" Id="Red2ad1d0bcae474f" /><Relationship Type="http://schemas.openxmlformats.org/officeDocument/2006/relationships/slide" Target="/ppt/slides/slide5.xml" Id="Rc5ca0fe893834688" /><Relationship Type="http://schemas.openxmlformats.org/officeDocument/2006/relationships/slide" Target="/ppt/slides/slide6.xml" Id="R8318136189e84331" /><Relationship Type="http://schemas.openxmlformats.org/officeDocument/2006/relationships/slide" Target="/ppt/slides/slide7.xml" Id="R713ce0726b1342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2944ab07f4b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1abbe44b54cc1" /><Relationship Type="http://schemas.openxmlformats.org/officeDocument/2006/relationships/theme" Target="/ppt/slideMasters/theme/theme1.xml" Id="R27ce91f924c9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d1abbe44b5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fb6bd5a6448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1a4da86ba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5839c672e42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5b1918014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54c76a38d48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9de6ea6dc49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e3883e17a43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