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dfbfe1c7944f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4fbc6100c94edd"/>
  </p:sldMasterIdLst>
  <p:sldIdLst>
    <p:sldId xmlns:r="http://schemas.openxmlformats.org/officeDocument/2006/relationships" id="256" r:id="Rdd626f0c0ed6478f"/>
    <p:sldId xmlns:r="http://schemas.openxmlformats.org/officeDocument/2006/relationships" id="257" r:id="Rf591305c8fdf41a9"/>
    <p:sldId xmlns:r="http://schemas.openxmlformats.org/officeDocument/2006/relationships" id="258" r:id="R34c3dce6901e4c92"/>
    <p:sldId xmlns:r="http://schemas.openxmlformats.org/officeDocument/2006/relationships" id="259" r:id="Rbb803f319aa74257"/>
    <p:sldId xmlns:r="http://schemas.openxmlformats.org/officeDocument/2006/relationships" id="260" r:id="Rb46d0fcd3e8143ee"/>
    <p:sldId xmlns:r="http://schemas.openxmlformats.org/officeDocument/2006/relationships" id="261" r:id="R7ceb8182c738481e"/>
    <p:sldId xmlns:r="http://schemas.openxmlformats.org/officeDocument/2006/relationships" id="262" r:id="R3ebc0ee07dda4a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4fbc6100c94edd" /><Relationship Type="http://schemas.openxmlformats.org/officeDocument/2006/relationships/slide" Target="/ppt/slides/slide1.xml" Id="Rdd626f0c0ed6478f" /><Relationship Type="http://schemas.openxmlformats.org/officeDocument/2006/relationships/slide" Target="/ppt/slides/slide2.xml" Id="Rf591305c8fdf41a9" /><Relationship Type="http://schemas.openxmlformats.org/officeDocument/2006/relationships/slide" Target="/ppt/slides/slide3.xml" Id="R34c3dce6901e4c92" /><Relationship Type="http://schemas.openxmlformats.org/officeDocument/2006/relationships/slide" Target="/ppt/slides/slide4.xml" Id="Rbb803f319aa74257" /><Relationship Type="http://schemas.openxmlformats.org/officeDocument/2006/relationships/slide" Target="/ppt/slides/slide5.xml" Id="Rb46d0fcd3e8143ee" /><Relationship Type="http://schemas.openxmlformats.org/officeDocument/2006/relationships/slide" Target="/ppt/slides/slide6.xml" Id="R7ceb8182c738481e" /><Relationship Type="http://schemas.openxmlformats.org/officeDocument/2006/relationships/slide" Target="/ppt/slides/slide7.xml" Id="R3ebc0ee07dda4a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40c0f9578745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d4757c8e6436c" /><Relationship Type="http://schemas.openxmlformats.org/officeDocument/2006/relationships/theme" Target="/ppt/slideMasters/theme/theme1.xml" Id="Reeaeea51f2fc41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3d4757c8e643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a9e7403454b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3ca3d7f3c48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442bd1a4c4e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104d576a14d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b151de79549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826f42f0444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9b516cde048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SHEARWATER GEOSERVICES ASSETS 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SHEARWATER GEOSERVICES ASSETS 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SHEARWATER GEOSERVICES ASSETS V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SHEARWATER GEOSERVICES ASSETS 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SHEARWATER GEOSERVICES ASSETS 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SHEARWATER GEOSERVICES ASSETS 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386 557 069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11 579 879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14 186 020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326 755 230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642 216 650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SHEARWATER GEOSERVICES ASSETS 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SHEARWATER GEOSERVICES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SHEARWATER GEOSERVICES ASSETS 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5160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50 65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950 384 913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SHEARWATER GEOSERVICES ASSETS V AS</a:t>
            </a:r>
          </a:p>
        </p:txBody>
      </p:sp>
    </p:spTree>
  </p:cSld>
  <p:clrMapOvr>
    <a:masterClrMapping xmlns:a="http://schemas.openxmlformats.org/drawingml/2006/main"/>
  </p:clrMapOvr>
</p:sld>
</file>