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ca28042b84b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93f28285b4b4c"/>
  </p:sldMasterIdLst>
  <p:sldIdLst>
    <p:sldId xmlns:r="http://schemas.openxmlformats.org/officeDocument/2006/relationships" id="256" r:id="R70052e0d877e45a3"/>
    <p:sldId xmlns:r="http://schemas.openxmlformats.org/officeDocument/2006/relationships" id="257" r:id="R49ca63587a64455f"/>
    <p:sldId xmlns:r="http://schemas.openxmlformats.org/officeDocument/2006/relationships" id="258" r:id="R325f6cfccf574bc6"/>
    <p:sldId xmlns:r="http://schemas.openxmlformats.org/officeDocument/2006/relationships" id="259" r:id="Rbdaa5bef12994ed7"/>
    <p:sldId xmlns:r="http://schemas.openxmlformats.org/officeDocument/2006/relationships" id="260" r:id="R679e057daa92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93f28285b4b4c" /><Relationship Type="http://schemas.openxmlformats.org/officeDocument/2006/relationships/slide" Target="/ppt/slides/slide1.xml" Id="R70052e0d877e45a3" /><Relationship Type="http://schemas.openxmlformats.org/officeDocument/2006/relationships/slide" Target="/ppt/slides/slide2.xml" Id="R49ca63587a64455f" /><Relationship Type="http://schemas.openxmlformats.org/officeDocument/2006/relationships/slide" Target="/ppt/slides/slide3.xml" Id="R325f6cfccf574bc6" /><Relationship Type="http://schemas.openxmlformats.org/officeDocument/2006/relationships/slide" Target="/ppt/slides/slide4.xml" Id="Rbdaa5bef12994ed7" /><Relationship Type="http://schemas.openxmlformats.org/officeDocument/2006/relationships/slide" Target="/ppt/slides/slide5.xml" Id="R679e057daa92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1d256264345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fca3d55b14f2b" /><Relationship Type="http://schemas.openxmlformats.org/officeDocument/2006/relationships/theme" Target="/ppt/slideMasters/theme/theme1.xml" Id="R62ebc2c99011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fca3d55b14f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cc7985654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82882894442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ebd1cdd2b45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f93583ed743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c7a76021a4b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WILLIAM LOSSIUS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WILLIAM LOSSIUS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950 255 439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