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edab7128f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14c663757460e"/>
  </p:sldMasterIdLst>
  <p:sldIdLst>
    <p:sldId xmlns:r="http://schemas.openxmlformats.org/officeDocument/2006/relationships" id="256" r:id="R6c6b2cbeaf2d4b79"/>
    <p:sldId xmlns:r="http://schemas.openxmlformats.org/officeDocument/2006/relationships" id="257" r:id="Rad1b0bb50e9449d1"/>
    <p:sldId xmlns:r="http://schemas.openxmlformats.org/officeDocument/2006/relationships" id="258" r:id="R64ef93c4fe4d4d15"/>
    <p:sldId xmlns:r="http://schemas.openxmlformats.org/officeDocument/2006/relationships" id="259" r:id="R4fde0c6acf134117"/>
    <p:sldId xmlns:r="http://schemas.openxmlformats.org/officeDocument/2006/relationships" id="260" r:id="Rb99b5c7635ca4f26"/>
    <p:sldId xmlns:r="http://schemas.openxmlformats.org/officeDocument/2006/relationships" id="261" r:id="R3a892ce5137e447e"/>
    <p:sldId xmlns:r="http://schemas.openxmlformats.org/officeDocument/2006/relationships" id="262" r:id="Rb4d461b672ec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14c663757460e" /><Relationship Type="http://schemas.openxmlformats.org/officeDocument/2006/relationships/slide" Target="/ppt/slides/slide1.xml" Id="R6c6b2cbeaf2d4b79" /><Relationship Type="http://schemas.openxmlformats.org/officeDocument/2006/relationships/slide" Target="/ppt/slides/slide2.xml" Id="Rad1b0bb50e9449d1" /><Relationship Type="http://schemas.openxmlformats.org/officeDocument/2006/relationships/slide" Target="/ppt/slides/slide3.xml" Id="R64ef93c4fe4d4d15" /><Relationship Type="http://schemas.openxmlformats.org/officeDocument/2006/relationships/slide" Target="/ppt/slides/slide4.xml" Id="R4fde0c6acf134117" /><Relationship Type="http://schemas.openxmlformats.org/officeDocument/2006/relationships/slide" Target="/ppt/slides/slide5.xml" Id="Rb99b5c7635ca4f26" /><Relationship Type="http://schemas.openxmlformats.org/officeDocument/2006/relationships/slide" Target="/ppt/slides/slide6.xml" Id="R3a892ce5137e447e" /><Relationship Type="http://schemas.openxmlformats.org/officeDocument/2006/relationships/slide" Target="/ppt/slides/slide7.xml" Id="Rb4d461b672ec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164e8d201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55d8573b749e8" /><Relationship Type="http://schemas.openxmlformats.org/officeDocument/2006/relationships/theme" Target="/ppt/slideMasters/theme/theme1.xml" Id="R777d2b7aef2e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355d8573b7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4ab5ebafc4a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42e10bfb642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9e7be05ed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284dc1006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2655f237e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a63c42abf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3d0a164f3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AS ble etablert [år] og holder til i Kvamsøy.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27 307 725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KENNETH ANDRÉ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HAVFISKE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RONNY ENDRE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6087 Kvamsøy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950 228 024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