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b8d3e993d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2219479e847ab"/>
  </p:sldMasterIdLst>
  <p:sldIdLst>
    <p:sldId xmlns:r="http://schemas.openxmlformats.org/officeDocument/2006/relationships" id="256" r:id="R942cfda463074744"/>
    <p:sldId xmlns:r="http://schemas.openxmlformats.org/officeDocument/2006/relationships" id="257" r:id="Rbc1f0b3904a94faa"/>
    <p:sldId xmlns:r="http://schemas.openxmlformats.org/officeDocument/2006/relationships" id="258" r:id="R9338050ea89e432b"/>
    <p:sldId xmlns:r="http://schemas.openxmlformats.org/officeDocument/2006/relationships" id="259" r:id="R9d4918cc019d4008"/>
    <p:sldId xmlns:r="http://schemas.openxmlformats.org/officeDocument/2006/relationships" id="260" r:id="R8598e601e2a345ea"/>
    <p:sldId xmlns:r="http://schemas.openxmlformats.org/officeDocument/2006/relationships" id="261" r:id="Rcdd979a47f88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2219479e847ab" /><Relationship Type="http://schemas.openxmlformats.org/officeDocument/2006/relationships/slide" Target="/ppt/slides/slide1.xml" Id="R942cfda463074744" /><Relationship Type="http://schemas.openxmlformats.org/officeDocument/2006/relationships/slide" Target="/ppt/slides/slide2.xml" Id="Rbc1f0b3904a94faa" /><Relationship Type="http://schemas.openxmlformats.org/officeDocument/2006/relationships/slide" Target="/ppt/slides/slide3.xml" Id="R9338050ea89e432b" /><Relationship Type="http://schemas.openxmlformats.org/officeDocument/2006/relationships/slide" Target="/ppt/slides/slide4.xml" Id="R9d4918cc019d4008" /><Relationship Type="http://schemas.openxmlformats.org/officeDocument/2006/relationships/slide" Target="/ppt/slides/slide5.xml" Id="R8598e601e2a345ea" /><Relationship Type="http://schemas.openxmlformats.org/officeDocument/2006/relationships/slide" Target="/ppt/slides/slide6.xml" Id="Rcdd979a47f88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fc3f83a62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8664088fa486d" /><Relationship Type="http://schemas.openxmlformats.org/officeDocument/2006/relationships/theme" Target="/ppt/slideMasters/theme/theme1.xml" Id="R077b2e5aa7c3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8664088fa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5b86af6fa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46f358b71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cc4a18a68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f290d7a7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6626667db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ccc388ca8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TINMA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TINMA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KILDAL HARALD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950 057 785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