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0c7a92428546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6516cd0c5c4fed"/>
  </p:sldMasterIdLst>
  <p:sldIdLst>
    <p:sldId xmlns:r="http://schemas.openxmlformats.org/officeDocument/2006/relationships" id="256" r:id="R57a8383ba52540bd"/>
    <p:sldId xmlns:r="http://schemas.openxmlformats.org/officeDocument/2006/relationships" id="257" r:id="Re1efdcce16094459"/>
    <p:sldId xmlns:r="http://schemas.openxmlformats.org/officeDocument/2006/relationships" id="258" r:id="Rb86307af05c24c9b"/>
    <p:sldId xmlns:r="http://schemas.openxmlformats.org/officeDocument/2006/relationships" id="259" r:id="Rff0d34faea3a46de"/>
    <p:sldId xmlns:r="http://schemas.openxmlformats.org/officeDocument/2006/relationships" id="260" r:id="Rbedac21cd51f45b2"/>
    <p:sldId xmlns:r="http://schemas.openxmlformats.org/officeDocument/2006/relationships" id="261" r:id="Rd3cc6314e1a742f6"/>
    <p:sldId xmlns:r="http://schemas.openxmlformats.org/officeDocument/2006/relationships" id="262" r:id="Rb02e762eea0c46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516cd0c5c4fed" /><Relationship Type="http://schemas.openxmlformats.org/officeDocument/2006/relationships/slide" Target="/ppt/slides/slide1.xml" Id="R57a8383ba52540bd" /><Relationship Type="http://schemas.openxmlformats.org/officeDocument/2006/relationships/slide" Target="/ppt/slides/slide2.xml" Id="Re1efdcce16094459" /><Relationship Type="http://schemas.openxmlformats.org/officeDocument/2006/relationships/slide" Target="/ppt/slides/slide3.xml" Id="Rb86307af05c24c9b" /><Relationship Type="http://schemas.openxmlformats.org/officeDocument/2006/relationships/slide" Target="/ppt/slides/slide4.xml" Id="Rff0d34faea3a46de" /><Relationship Type="http://schemas.openxmlformats.org/officeDocument/2006/relationships/slide" Target="/ppt/slides/slide5.xml" Id="Rbedac21cd51f45b2" /><Relationship Type="http://schemas.openxmlformats.org/officeDocument/2006/relationships/slide" Target="/ppt/slides/slide6.xml" Id="Rd3cc6314e1a742f6" /><Relationship Type="http://schemas.openxmlformats.org/officeDocument/2006/relationships/slide" Target="/ppt/slides/slide7.xml" Id="Rb02e762eea0c46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017cb09f0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a7524f3a94313" /><Relationship Type="http://schemas.openxmlformats.org/officeDocument/2006/relationships/theme" Target="/ppt/slideMasters/theme/theme1.xml" Id="R72ce8c9821854d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2a7524f3a943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9561b91a3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6edee84c145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82420d46d47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60398ff4149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154ab933f47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11ada9eae44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b2fe4facd48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