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6c0031158040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4518e923544408"/>
  </p:sldMasterIdLst>
  <p:sldIdLst>
    <p:sldId xmlns:r="http://schemas.openxmlformats.org/officeDocument/2006/relationships" id="256" r:id="Rb932b4b424be4106"/>
    <p:sldId xmlns:r="http://schemas.openxmlformats.org/officeDocument/2006/relationships" id="257" r:id="R49dc8b239e47491d"/>
    <p:sldId xmlns:r="http://schemas.openxmlformats.org/officeDocument/2006/relationships" id="258" r:id="Rc6e37ecd10114aee"/>
    <p:sldId xmlns:r="http://schemas.openxmlformats.org/officeDocument/2006/relationships" id="259" r:id="Rd59b8a625f234474"/>
    <p:sldId xmlns:r="http://schemas.openxmlformats.org/officeDocument/2006/relationships" id="260" r:id="Rfb645276719540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4518e923544408" /><Relationship Type="http://schemas.openxmlformats.org/officeDocument/2006/relationships/slide" Target="/ppt/slides/slide1.xml" Id="Rb932b4b424be4106" /><Relationship Type="http://schemas.openxmlformats.org/officeDocument/2006/relationships/slide" Target="/ppt/slides/slide2.xml" Id="R49dc8b239e47491d" /><Relationship Type="http://schemas.openxmlformats.org/officeDocument/2006/relationships/slide" Target="/ppt/slides/slide3.xml" Id="Rc6e37ecd10114aee" /><Relationship Type="http://schemas.openxmlformats.org/officeDocument/2006/relationships/slide" Target="/ppt/slides/slide4.xml" Id="Rd59b8a625f234474" /><Relationship Type="http://schemas.openxmlformats.org/officeDocument/2006/relationships/slide" Target="/ppt/slides/slide5.xml" Id="Rfb645276719540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51b7463d1744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807e60eed4add" /><Relationship Type="http://schemas.openxmlformats.org/officeDocument/2006/relationships/theme" Target="/ppt/slideMasters/theme/theme1.xml" Id="R5d7a72d21e504d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8807e60eed4a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e22537fd148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1fb8c3b2449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b5b34923946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de025fd9a41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3f01c1bf145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SOLA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SOLA KOMMUNE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4050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 65 33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post@sola.kommune.no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www.sola.kommune.no/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948 243 113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 KOMMUNE</a:t>
            </a:r>
          </a:p>
        </p:txBody>
      </p:sp>
    </p:spTree>
  </p:cSld>
  <p:clrMapOvr>
    <a:masterClrMapping xmlns:a="http://schemas.openxmlformats.org/drawingml/2006/main"/>
  </p:clrMapOvr>
</p:sld>
</file>