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838b19c57e4c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d22a9adbb14274"/>
  </p:sldMasterIdLst>
  <p:sldIdLst>
    <p:sldId xmlns:r="http://schemas.openxmlformats.org/officeDocument/2006/relationships" id="256" r:id="Rf0e505da72de41cd"/>
    <p:sldId xmlns:r="http://schemas.openxmlformats.org/officeDocument/2006/relationships" id="257" r:id="R750e0b7cd5b64e9b"/>
    <p:sldId xmlns:r="http://schemas.openxmlformats.org/officeDocument/2006/relationships" id="258" r:id="Rce58e05a9d704d2b"/>
    <p:sldId xmlns:r="http://schemas.openxmlformats.org/officeDocument/2006/relationships" id="259" r:id="R6bf3d2ffdbf04186"/>
    <p:sldId xmlns:r="http://schemas.openxmlformats.org/officeDocument/2006/relationships" id="260" r:id="R5c2c2b4b14f749c0"/>
    <p:sldId xmlns:r="http://schemas.openxmlformats.org/officeDocument/2006/relationships" id="261" r:id="Ra24bf10ba035406e"/>
    <p:sldId xmlns:r="http://schemas.openxmlformats.org/officeDocument/2006/relationships" id="262" r:id="Rbc25ee2a647943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d22a9adbb14274" /><Relationship Type="http://schemas.openxmlformats.org/officeDocument/2006/relationships/slide" Target="/ppt/slides/slide1.xml" Id="Rf0e505da72de41cd" /><Relationship Type="http://schemas.openxmlformats.org/officeDocument/2006/relationships/slide" Target="/ppt/slides/slide2.xml" Id="R750e0b7cd5b64e9b" /><Relationship Type="http://schemas.openxmlformats.org/officeDocument/2006/relationships/slide" Target="/ppt/slides/slide3.xml" Id="Rce58e05a9d704d2b" /><Relationship Type="http://schemas.openxmlformats.org/officeDocument/2006/relationships/slide" Target="/ppt/slides/slide4.xml" Id="R6bf3d2ffdbf04186" /><Relationship Type="http://schemas.openxmlformats.org/officeDocument/2006/relationships/slide" Target="/ppt/slides/slide5.xml" Id="R5c2c2b4b14f749c0" /><Relationship Type="http://schemas.openxmlformats.org/officeDocument/2006/relationships/slide" Target="/ppt/slides/slide6.xml" Id="Ra24bf10ba035406e" /><Relationship Type="http://schemas.openxmlformats.org/officeDocument/2006/relationships/slide" Target="/ppt/slides/slide7.xml" Id="Rbc25ee2a647943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e5628122d043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4cc319ad24014" /><Relationship Type="http://schemas.openxmlformats.org/officeDocument/2006/relationships/theme" Target="/ppt/slideMasters/theme/theme1.xml" Id="Rd08cb4a46ee649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44cc319ad240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6f362634df4e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97a61a25984c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02a007012647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1bf4e00c614f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a39e76b3f24e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71eafe2c2e48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5827f0152e4a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Odd-Petter Hosen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Odd-Petter Hosen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Odd-Petter Hosen AS ble etablert [år] og holder til i Stokkøy.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Odd-Petter Hosen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Odd-Petter Hosen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Odd-Petter Hosen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22 440 438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398 983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333 729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5 365 713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10 139 006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Odd-Petter Hosen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PETTER HOSEN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Odd-Petter Hosen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Stokkøyveien 607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7178 Stokkøy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53 41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947 714 821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Odd-Petter Hosen AS</a:t>
            </a:r>
          </a:p>
        </p:txBody>
      </p:sp>
    </p:spTree>
  </p:cSld>
  <p:clrMapOvr>
    <a:masterClrMapping xmlns:a="http://schemas.openxmlformats.org/drawingml/2006/main"/>
  </p:clrMapOvr>
</p:sld>
</file>