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5a0c6048c846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ad7dd758840c0"/>
  </p:sldMasterIdLst>
  <p:sldIdLst>
    <p:sldId xmlns:r="http://schemas.openxmlformats.org/officeDocument/2006/relationships" id="256" r:id="Reeddb64016b84214"/>
    <p:sldId xmlns:r="http://schemas.openxmlformats.org/officeDocument/2006/relationships" id="257" r:id="R3d37f11279344fef"/>
    <p:sldId xmlns:r="http://schemas.openxmlformats.org/officeDocument/2006/relationships" id="258" r:id="Ref5928bdbd004736"/>
    <p:sldId xmlns:r="http://schemas.openxmlformats.org/officeDocument/2006/relationships" id="259" r:id="Rc4490ec4cfa541b8"/>
    <p:sldId xmlns:r="http://schemas.openxmlformats.org/officeDocument/2006/relationships" id="260" r:id="Rf9682ad0f364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ad7dd758840c0" /><Relationship Type="http://schemas.openxmlformats.org/officeDocument/2006/relationships/slide" Target="/ppt/slides/slide1.xml" Id="Reeddb64016b84214" /><Relationship Type="http://schemas.openxmlformats.org/officeDocument/2006/relationships/slide" Target="/ppt/slides/slide2.xml" Id="R3d37f11279344fef" /><Relationship Type="http://schemas.openxmlformats.org/officeDocument/2006/relationships/slide" Target="/ppt/slides/slide3.xml" Id="Ref5928bdbd004736" /><Relationship Type="http://schemas.openxmlformats.org/officeDocument/2006/relationships/slide" Target="/ppt/slides/slide4.xml" Id="Rc4490ec4cfa541b8" /><Relationship Type="http://schemas.openxmlformats.org/officeDocument/2006/relationships/slide" Target="/ppt/slides/slide5.xml" Id="Rf9682ad0f364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5114afd9545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a42a5816d401c" /><Relationship Type="http://schemas.openxmlformats.org/officeDocument/2006/relationships/theme" Target="/ppt/slideMasters/theme/theme1.xml" Id="R5d9b7ef2088c43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0a42a5816d40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56564ffab41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9eaeed77541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5134d46f04a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b65f133724c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933a1e3524a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Torberg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Torberg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947 020 749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