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1546c471b745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d28d959bdd49e0"/>
  </p:sldMasterIdLst>
  <p:sldIdLst>
    <p:sldId xmlns:r="http://schemas.openxmlformats.org/officeDocument/2006/relationships" id="256" r:id="R01438822484e44fc"/>
    <p:sldId xmlns:r="http://schemas.openxmlformats.org/officeDocument/2006/relationships" id="257" r:id="R7ab989c193e64e46"/>
    <p:sldId xmlns:r="http://schemas.openxmlformats.org/officeDocument/2006/relationships" id="258" r:id="R0f246b1d7c4d4aa4"/>
    <p:sldId xmlns:r="http://schemas.openxmlformats.org/officeDocument/2006/relationships" id="259" r:id="R9d14f909458b46d6"/>
    <p:sldId xmlns:r="http://schemas.openxmlformats.org/officeDocument/2006/relationships" id="260" r:id="Rbc4dc0b9c9dd49b6"/>
    <p:sldId xmlns:r="http://schemas.openxmlformats.org/officeDocument/2006/relationships" id="261" r:id="R7312d949c61f4974"/>
    <p:sldId xmlns:r="http://schemas.openxmlformats.org/officeDocument/2006/relationships" id="262" r:id="R78919cc33e1547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d28d959bdd49e0" /><Relationship Type="http://schemas.openxmlformats.org/officeDocument/2006/relationships/slide" Target="/ppt/slides/slide1.xml" Id="R01438822484e44fc" /><Relationship Type="http://schemas.openxmlformats.org/officeDocument/2006/relationships/slide" Target="/ppt/slides/slide2.xml" Id="R7ab989c193e64e46" /><Relationship Type="http://schemas.openxmlformats.org/officeDocument/2006/relationships/slide" Target="/ppt/slides/slide3.xml" Id="R0f246b1d7c4d4aa4" /><Relationship Type="http://schemas.openxmlformats.org/officeDocument/2006/relationships/slide" Target="/ppt/slides/slide4.xml" Id="R9d14f909458b46d6" /><Relationship Type="http://schemas.openxmlformats.org/officeDocument/2006/relationships/slide" Target="/ppt/slides/slide5.xml" Id="Rbc4dc0b9c9dd49b6" /><Relationship Type="http://schemas.openxmlformats.org/officeDocument/2006/relationships/slide" Target="/ppt/slides/slide6.xml" Id="R7312d949c61f4974" /><Relationship Type="http://schemas.openxmlformats.org/officeDocument/2006/relationships/slide" Target="/ppt/slides/slide7.xml" Id="R78919cc33e1547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4d4956c53948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7a4fe77b245d2" /><Relationship Type="http://schemas.openxmlformats.org/officeDocument/2006/relationships/theme" Target="/ppt/slideMasters/theme/theme1.xml" Id="Ra8c5d1d21cd14d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67a4fe77b245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c748b323442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4d6a4e4f549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e2af680f74a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01f93c69740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a904101c14f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45073170344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26510c6de4b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TELERØR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TELERØR A/S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107 307 320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1 922 968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4 140 019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22 310 398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48 432 655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Versvikvegen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3937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10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firmapost@teleror.no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946 858 021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