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2446868fe04b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afe6416b194b1c"/>
  </p:sldMasterIdLst>
  <p:sldIdLst>
    <p:sldId xmlns:r="http://schemas.openxmlformats.org/officeDocument/2006/relationships" id="256" r:id="R48054d7f948949b0"/>
    <p:sldId xmlns:r="http://schemas.openxmlformats.org/officeDocument/2006/relationships" id="257" r:id="Rd8855a6a3a5d4b6d"/>
    <p:sldId xmlns:r="http://schemas.openxmlformats.org/officeDocument/2006/relationships" id="258" r:id="R4560adab11764abe"/>
    <p:sldId xmlns:r="http://schemas.openxmlformats.org/officeDocument/2006/relationships" id="259" r:id="R9a0aa4a35518464a"/>
    <p:sldId xmlns:r="http://schemas.openxmlformats.org/officeDocument/2006/relationships" id="260" r:id="Rb74a3b5431174e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fe6416b194b1c" /><Relationship Type="http://schemas.openxmlformats.org/officeDocument/2006/relationships/slide" Target="/ppt/slides/slide1.xml" Id="R48054d7f948949b0" /><Relationship Type="http://schemas.openxmlformats.org/officeDocument/2006/relationships/slide" Target="/ppt/slides/slide2.xml" Id="Rd8855a6a3a5d4b6d" /><Relationship Type="http://schemas.openxmlformats.org/officeDocument/2006/relationships/slide" Target="/ppt/slides/slide3.xml" Id="R4560adab11764abe" /><Relationship Type="http://schemas.openxmlformats.org/officeDocument/2006/relationships/slide" Target="/ppt/slides/slide4.xml" Id="R9a0aa4a35518464a" /><Relationship Type="http://schemas.openxmlformats.org/officeDocument/2006/relationships/slide" Target="/ppt/slides/slide5.xml" Id="Rb74a3b5431174e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7a3ef2814346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dca0e88ea4e53" /><Relationship Type="http://schemas.openxmlformats.org/officeDocument/2006/relationships/theme" Target="/ppt/slideMasters/theme/theme1.xml" Id="Rfe0ce022889342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5dca0e88ea4e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b55b24a814b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0c2460cea4c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f9af9048847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16539a25948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ea5eeae0e40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 KOMMUNE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05 05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postmottak@lillehammer.kommune.no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www.lillehammer.kommune.no/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945 578 564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