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bd3d4b58d4d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d36f4f19df43f8"/>
  </p:sldMasterIdLst>
  <p:sldIdLst>
    <p:sldId xmlns:r="http://schemas.openxmlformats.org/officeDocument/2006/relationships" id="256" r:id="R1d6b63d520af4af4"/>
    <p:sldId xmlns:r="http://schemas.openxmlformats.org/officeDocument/2006/relationships" id="257" r:id="R7b8a736f6f814bc3"/>
    <p:sldId xmlns:r="http://schemas.openxmlformats.org/officeDocument/2006/relationships" id="258" r:id="Raa590a2265bd4ad7"/>
    <p:sldId xmlns:r="http://schemas.openxmlformats.org/officeDocument/2006/relationships" id="259" r:id="R609c2d6149094eda"/>
    <p:sldId xmlns:r="http://schemas.openxmlformats.org/officeDocument/2006/relationships" id="260" r:id="Rb3a9ba0faa7241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36f4f19df43f8" /><Relationship Type="http://schemas.openxmlformats.org/officeDocument/2006/relationships/slide" Target="/ppt/slides/slide1.xml" Id="R1d6b63d520af4af4" /><Relationship Type="http://schemas.openxmlformats.org/officeDocument/2006/relationships/slide" Target="/ppt/slides/slide2.xml" Id="R7b8a736f6f814bc3" /><Relationship Type="http://schemas.openxmlformats.org/officeDocument/2006/relationships/slide" Target="/ppt/slides/slide3.xml" Id="Raa590a2265bd4ad7" /><Relationship Type="http://schemas.openxmlformats.org/officeDocument/2006/relationships/slide" Target="/ppt/slides/slide4.xml" Id="R609c2d6149094eda" /><Relationship Type="http://schemas.openxmlformats.org/officeDocument/2006/relationships/slide" Target="/ppt/slides/slide5.xml" Id="Rb3a9ba0faa7241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987701f6a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b2c823c1e4e24" /><Relationship Type="http://schemas.openxmlformats.org/officeDocument/2006/relationships/theme" Target="/ppt/slideMasters/theme/theme1.xml" Id="Rfdb9f3d567cf40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bb2c823c1e4e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adae7b27cc4b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7ea20deb5c48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4f5855eb34d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3138a73e148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44109c1e349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KOMMUNE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