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ee19b973940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c9677850de47ee"/>
  </p:sldMasterIdLst>
  <p:sldIdLst>
    <p:sldId xmlns:r="http://schemas.openxmlformats.org/officeDocument/2006/relationships" id="256" r:id="R54c210b0c38045c2"/>
    <p:sldId xmlns:r="http://schemas.openxmlformats.org/officeDocument/2006/relationships" id="257" r:id="Rda4f8d7ac63c4ac2"/>
    <p:sldId xmlns:r="http://schemas.openxmlformats.org/officeDocument/2006/relationships" id="258" r:id="R3562771fd35d4fe2"/>
    <p:sldId xmlns:r="http://schemas.openxmlformats.org/officeDocument/2006/relationships" id="259" r:id="R9495e978f3474e57"/>
    <p:sldId xmlns:r="http://schemas.openxmlformats.org/officeDocument/2006/relationships" id="260" r:id="Rca5c55bfee5846b8"/>
    <p:sldId xmlns:r="http://schemas.openxmlformats.org/officeDocument/2006/relationships" id="261" r:id="Rddfc8a43d9aa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9677850de47ee" /><Relationship Type="http://schemas.openxmlformats.org/officeDocument/2006/relationships/slide" Target="/ppt/slides/slide1.xml" Id="R54c210b0c38045c2" /><Relationship Type="http://schemas.openxmlformats.org/officeDocument/2006/relationships/slide" Target="/ppt/slides/slide2.xml" Id="Rda4f8d7ac63c4ac2" /><Relationship Type="http://schemas.openxmlformats.org/officeDocument/2006/relationships/slide" Target="/ppt/slides/slide3.xml" Id="R3562771fd35d4fe2" /><Relationship Type="http://schemas.openxmlformats.org/officeDocument/2006/relationships/slide" Target="/ppt/slides/slide4.xml" Id="R9495e978f3474e57" /><Relationship Type="http://schemas.openxmlformats.org/officeDocument/2006/relationships/slide" Target="/ppt/slides/slide5.xml" Id="Rca5c55bfee5846b8" /><Relationship Type="http://schemas.openxmlformats.org/officeDocument/2006/relationships/slide" Target="/ppt/slides/slide6.xml" Id="Rddfc8a43d9aa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9005dc6bb40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dbe3790bd4c44" /><Relationship Type="http://schemas.openxmlformats.org/officeDocument/2006/relationships/theme" Target="/ppt/slideMasters/theme/theme1.xml" Id="R3b9a0938eb67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dbe3790bd4c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396ce25ee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0ef2d353f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7f92bf73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e72a47584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5f825209e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1ddd4a9e5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