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a8e896736b349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57f6fad58d4488d"/>
  </p:sldMasterIdLst>
  <p:sldIdLst>
    <p:sldId xmlns:r="http://schemas.openxmlformats.org/officeDocument/2006/relationships" id="256" r:id="R8be640d70c43434f"/>
    <p:sldId xmlns:r="http://schemas.openxmlformats.org/officeDocument/2006/relationships" id="257" r:id="R6391c66e254a4ea8"/>
    <p:sldId xmlns:r="http://schemas.openxmlformats.org/officeDocument/2006/relationships" id="258" r:id="R130a9749a1f34d32"/>
    <p:sldId xmlns:r="http://schemas.openxmlformats.org/officeDocument/2006/relationships" id="259" r:id="R3fed070d782a446a"/>
    <p:sldId xmlns:r="http://schemas.openxmlformats.org/officeDocument/2006/relationships" id="260" r:id="Rbbdd026553f54e54"/>
    <p:sldId xmlns:r="http://schemas.openxmlformats.org/officeDocument/2006/relationships" id="261" r:id="R018418e52ec44f01"/>
    <p:sldId xmlns:r="http://schemas.openxmlformats.org/officeDocument/2006/relationships" id="262" r:id="Rfa2479f18c9840b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57f6fad58d4488d" /><Relationship Type="http://schemas.openxmlformats.org/officeDocument/2006/relationships/slide" Target="/ppt/slides/slide1.xml" Id="R8be640d70c43434f" /><Relationship Type="http://schemas.openxmlformats.org/officeDocument/2006/relationships/slide" Target="/ppt/slides/slide2.xml" Id="R6391c66e254a4ea8" /><Relationship Type="http://schemas.openxmlformats.org/officeDocument/2006/relationships/slide" Target="/ppt/slides/slide3.xml" Id="R130a9749a1f34d32" /><Relationship Type="http://schemas.openxmlformats.org/officeDocument/2006/relationships/slide" Target="/ppt/slides/slide4.xml" Id="R3fed070d782a446a" /><Relationship Type="http://schemas.openxmlformats.org/officeDocument/2006/relationships/slide" Target="/ppt/slides/slide5.xml" Id="Rbbdd026553f54e54" /><Relationship Type="http://schemas.openxmlformats.org/officeDocument/2006/relationships/slide" Target="/ppt/slides/slide6.xml" Id="R018418e52ec44f01" /><Relationship Type="http://schemas.openxmlformats.org/officeDocument/2006/relationships/slide" Target="/ppt/slides/slide7.xml" Id="Rfa2479f18c9840b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e4ba8da299415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4211cd292f460c" /><Relationship Type="http://schemas.openxmlformats.org/officeDocument/2006/relationships/theme" Target="/ppt/slideMasters/theme/theme1.xml" Id="R30bf93131e0e472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d4211cd292f460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65b1e6ed73480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a590988a8d46e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76858450864f1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17607d3bdd4c8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4c597a406e414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a8b3b8800a4b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0a38a449a84e9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JAN MAGNAR FOSSE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MAGNAR FOSSE AS ble etablert [år] og holder til i Odda.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−103 767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238 375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6 666 783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6 734 657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JAN MAGNAR FOSSE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Almerket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5750 Odda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sorfjordsenteret@rema.no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944 510 621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JAN MAGNAR FOSSE AS</a:t>
            </a:r>
          </a:p>
        </p:txBody>
      </p:sp>
    </p:spTree>
  </p:cSld>
  <p:clrMapOvr>
    <a:masterClrMapping xmlns:a="http://schemas.openxmlformats.org/drawingml/2006/main"/>
  </p:clrMapOvr>
</p:sld>
</file>