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a75a8e56b40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0ace94814478b"/>
  </p:sldMasterIdLst>
  <p:sldIdLst>
    <p:sldId xmlns:r="http://schemas.openxmlformats.org/officeDocument/2006/relationships" id="256" r:id="R36c687fd089b4fc7"/>
    <p:sldId xmlns:r="http://schemas.openxmlformats.org/officeDocument/2006/relationships" id="257" r:id="R4c337c83f9654176"/>
    <p:sldId xmlns:r="http://schemas.openxmlformats.org/officeDocument/2006/relationships" id="258" r:id="Rcada20cf59144eba"/>
    <p:sldId xmlns:r="http://schemas.openxmlformats.org/officeDocument/2006/relationships" id="259" r:id="Ref8cb04848f44154"/>
    <p:sldId xmlns:r="http://schemas.openxmlformats.org/officeDocument/2006/relationships" id="260" r:id="R4c0f83b8a48a4344"/>
    <p:sldId xmlns:r="http://schemas.openxmlformats.org/officeDocument/2006/relationships" id="261" r:id="Rba501e437f2046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0ace94814478b" /><Relationship Type="http://schemas.openxmlformats.org/officeDocument/2006/relationships/slide" Target="/ppt/slides/slide1.xml" Id="R36c687fd089b4fc7" /><Relationship Type="http://schemas.openxmlformats.org/officeDocument/2006/relationships/slide" Target="/ppt/slides/slide2.xml" Id="R4c337c83f9654176" /><Relationship Type="http://schemas.openxmlformats.org/officeDocument/2006/relationships/slide" Target="/ppt/slides/slide3.xml" Id="Rcada20cf59144eba" /><Relationship Type="http://schemas.openxmlformats.org/officeDocument/2006/relationships/slide" Target="/ppt/slides/slide4.xml" Id="Ref8cb04848f44154" /><Relationship Type="http://schemas.openxmlformats.org/officeDocument/2006/relationships/slide" Target="/ppt/slides/slide5.xml" Id="R4c0f83b8a48a4344" /><Relationship Type="http://schemas.openxmlformats.org/officeDocument/2006/relationships/slide" Target="/ppt/slides/slide6.xml" Id="Rba501e437f2046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f1a86b6b9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966d4ffa0468b" /><Relationship Type="http://schemas.openxmlformats.org/officeDocument/2006/relationships/theme" Target="/ppt/slideMasters/theme/theme1.xml" Id="R000852ca7d034d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a966d4ffa0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2214e75bc4f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a03bcf4b48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e6bae2acc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53e61859548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5c15ff751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f7ed8f80e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MAGNAR FOSSE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MAGNAR FOSSE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6 666 783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6 734 657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Almerket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sorfjordsenteret@rema.no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944 510 621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