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05f99b4401046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19f1af61ea7499f"/>
  </p:sldMasterIdLst>
  <p:sldIdLst>
    <p:sldId xmlns:r="http://schemas.openxmlformats.org/officeDocument/2006/relationships" id="256" r:id="Ref8f5810ac0f4738"/>
    <p:sldId xmlns:r="http://schemas.openxmlformats.org/officeDocument/2006/relationships" id="257" r:id="R04af9da395414ed8"/>
    <p:sldId xmlns:r="http://schemas.openxmlformats.org/officeDocument/2006/relationships" id="258" r:id="Rf0ca98f6770b4ed4"/>
    <p:sldId xmlns:r="http://schemas.openxmlformats.org/officeDocument/2006/relationships" id="259" r:id="Ra0afbdc06f524b01"/>
    <p:sldId xmlns:r="http://schemas.openxmlformats.org/officeDocument/2006/relationships" id="260" r:id="R3ad38ee30a31408c"/>
    <p:sldId xmlns:r="http://schemas.openxmlformats.org/officeDocument/2006/relationships" id="261" r:id="Rb7571631b3f44b56"/>
    <p:sldId xmlns:r="http://schemas.openxmlformats.org/officeDocument/2006/relationships" id="262" r:id="R25e536d6784543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9f1af61ea7499f" /><Relationship Type="http://schemas.openxmlformats.org/officeDocument/2006/relationships/slide" Target="/ppt/slides/slide1.xml" Id="Ref8f5810ac0f4738" /><Relationship Type="http://schemas.openxmlformats.org/officeDocument/2006/relationships/slide" Target="/ppt/slides/slide2.xml" Id="R04af9da395414ed8" /><Relationship Type="http://schemas.openxmlformats.org/officeDocument/2006/relationships/slide" Target="/ppt/slides/slide3.xml" Id="Rf0ca98f6770b4ed4" /><Relationship Type="http://schemas.openxmlformats.org/officeDocument/2006/relationships/slide" Target="/ppt/slides/slide4.xml" Id="Ra0afbdc06f524b01" /><Relationship Type="http://schemas.openxmlformats.org/officeDocument/2006/relationships/slide" Target="/ppt/slides/slide5.xml" Id="R3ad38ee30a31408c" /><Relationship Type="http://schemas.openxmlformats.org/officeDocument/2006/relationships/slide" Target="/ppt/slides/slide6.xml" Id="Rb7571631b3f44b56" /><Relationship Type="http://schemas.openxmlformats.org/officeDocument/2006/relationships/slide" Target="/ppt/slides/slide7.xml" Id="R25e536d6784543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56ce6a27bc45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8bc65374eb42df" /><Relationship Type="http://schemas.openxmlformats.org/officeDocument/2006/relationships/theme" Target="/ppt/slideMasters/theme/theme1.xml" Id="R5a3a9ff0e3534a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8bc65374eb42d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728c4eccdd4c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55c894469f4f1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191d3bc8b743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0fd41296e146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508ca00c15429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c47ca1b838488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65fb55ae5642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AABREKK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AABREKK REGNSKAP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8 470 047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1 124 061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911 491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394 924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4 006 477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CREDO REVISJON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Welhavens vei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4319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66 20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post@aabrekk.no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www.aabrekk.no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943 611 521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AABREKK REGNSKAP AS</a:t>
            </a:r>
          </a:p>
        </p:txBody>
      </p:sp>
    </p:spTree>
  </p:cSld>
  <p:clrMapOvr>
    <a:masterClrMapping xmlns:a="http://schemas.openxmlformats.org/drawingml/2006/main"/>
  </p:clrMapOvr>
</p:sld>
</file>