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24589fb5fc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b6aa3122e24289"/>
  </p:sldMasterIdLst>
  <p:sldIdLst>
    <p:sldId xmlns:r="http://schemas.openxmlformats.org/officeDocument/2006/relationships" id="256" r:id="R56c9142e1c344e3a"/>
    <p:sldId xmlns:r="http://schemas.openxmlformats.org/officeDocument/2006/relationships" id="257" r:id="Readcea86a39c4515"/>
    <p:sldId xmlns:r="http://schemas.openxmlformats.org/officeDocument/2006/relationships" id="258" r:id="R5aaa8656fc974bef"/>
    <p:sldId xmlns:r="http://schemas.openxmlformats.org/officeDocument/2006/relationships" id="259" r:id="R1aa7baf988794961"/>
    <p:sldId xmlns:r="http://schemas.openxmlformats.org/officeDocument/2006/relationships" id="260" r:id="R90c827630e8247c6"/>
    <p:sldId xmlns:r="http://schemas.openxmlformats.org/officeDocument/2006/relationships" id="261" r:id="Ra1573df349a345c4"/>
    <p:sldId xmlns:r="http://schemas.openxmlformats.org/officeDocument/2006/relationships" id="262" r:id="Rf107661146a54f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6aa3122e24289" /><Relationship Type="http://schemas.openxmlformats.org/officeDocument/2006/relationships/slide" Target="/ppt/slides/slide1.xml" Id="R56c9142e1c344e3a" /><Relationship Type="http://schemas.openxmlformats.org/officeDocument/2006/relationships/slide" Target="/ppt/slides/slide2.xml" Id="Readcea86a39c4515" /><Relationship Type="http://schemas.openxmlformats.org/officeDocument/2006/relationships/slide" Target="/ppt/slides/slide3.xml" Id="R5aaa8656fc974bef" /><Relationship Type="http://schemas.openxmlformats.org/officeDocument/2006/relationships/slide" Target="/ppt/slides/slide4.xml" Id="R1aa7baf988794961" /><Relationship Type="http://schemas.openxmlformats.org/officeDocument/2006/relationships/slide" Target="/ppt/slides/slide5.xml" Id="R90c827630e8247c6" /><Relationship Type="http://schemas.openxmlformats.org/officeDocument/2006/relationships/slide" Target="/ppt/slides/slide6.xml" Id="Ra1573df349a345c4" /><Relationship Type="http://schemas.openxmlformats.org/officeDocument/2006/relationships/slide" Target="/ppt/slides/slide7.xml" Id="Rf107661146a54f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2f382659a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d1ed83ce6472b" /><Relationship Type="http://schemas.openxmlformats.org/officeDocument/2006/relationships/theme" Target="/ppt/slideMasters/theme/theme1.xml" Id="Ra1fe8e17652c43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5d1ed83ce6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0e2816816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d2309affd46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add6521144c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e4b5fcc26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9acfed9604a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fc92912d348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5ba7b3baf49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GARAAS CITY KONGSBERG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GARAAS CITY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GARAAS CITY KONGSBERG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GARAAS CITY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GARAAS CITY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GARAAS CITY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7 615 084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5 762 943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3 633 903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23 865 886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48 337 970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GARAAS CITY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GARAAS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GARAAS CITY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3612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post@pk-eiendom.no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943 501 718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GARAAS CITY KONGSBERG AS</a:t>
            </a:r>
          </a:p>
        </p:txBody>
      </p:sp>
    </p:spTree>
  </p:cSld>
  <p:clrMapOvr>
    <a:masterClrMapping xmlns:a="http://schemas.openxmlformats.org/drawingml/2006/main"/>
  </p:clrMapOvr>
</p:sld>
</file>