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068cace6814a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cfbe3a2932452a"/>
  </p:sldMasterIdLst>
  <p:sldIdLst>
    <p:sldId xmlns:r="http://schemas.openxmlformats.org/officeDocument/2006/relationships" id="256" r:id="Re75aad7d85d443e8"/>
    <p:sldId xmlns:r="http://schemas.openxmlformats.org/officeDocument/2006/relationships" id="257" r:id="Rf95ef543996e4363"/>
    <p:sldId xmlns:r="http://schemas.openxmlformats.org/officeDocument/2006/relationships" id="258" r:id="R8a34d6bd9b854063"/>
    <p:sldId xmlns:r="http://schemas.openxmlformats.org/officeDocument/2006/relationships" id="259" r:id="Rfb798d6745824154"/>
    <p:sldId xmlns:r="http://schemas.openxmlformats.org/officeDocument/2006/relationships" id="260" r:id="R639b31f0596b4b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cfbe3a2932452a" /><Relationship Type="http://schemas.openxmlformats.org/officeDocument/2006/relationships/slide" Target="/ppt/slides/slide1.xml" Id="Re75aad7d85d443e8" /><Relationship Type="http://schemas.openxmlformats.org/officeDocument/2006/relationships/slide" Target="/ppt/slides/slide2.xml" Id="Rf95ef543996e4363" /><Relationship Type="http://schemas.openxmlformats.org/officeDocument/2006/relationships/slide" Target="/ppt/slides/slide3.xml" Id="R8a34d6bd9b854063" /><Relationship Type="http://schemas.openxmlformats.org/officeDocument/2006/relationships/slide" Target="/ppt/slides/slide4.xml" Id="Rfb798d6745824154" /><Relationship Type="http://schemas.openxmlformats.org/officeDocument/2006/relationships/slide" Target="/ppt/slides/slide5.xml" Id="R639b31f0596b4b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1006402a4744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9c217ad034f47" /><Relationship Type="http://schemas.openxmlformats.org/officeDocument/2006/relationships/theme" Target="/ppt/slideMasters/theme/theme1.xml" Id="R03e7d22847e541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a9c217ad034f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85161808c41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e5d68997543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b6f6fc95d44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5bd2f493340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eee5177704f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Bilutleie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943 333 939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