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712464f19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7112d099e4f16"/>
  </p:sldMasterIdLst>
  <p:sldIdLst>
    <p:sldId xmlns:r="http://schemas.openxmlformats.org/officeDocument/2006/relationships" id="256" r:id="Ra002d61df2354b56"/>
    <p:sldId xmlns:r="http://schemas.openxmlformats.org/officeDocument/2006/relationships" id="257" r:id="Rd1846a2b5153430f"/>
    <p:sldId xmlns:r="http://schemas.openxmlformats.org/officeDocument/2006/relationships" id="258" r:id="R21b8d549953647ff"/>
    <p:sldId xmlns:r="http://schemas.openxmlformats.org/officeDocument/2006/relationships" id="259" r:id="Rf2dc1c4e429b4ebf"/>
    <p:sldId xmlns:r="http://schemas.openxmlformats.org/officeDocument/2006/relationships" id="260" r:id="R168598b7f569406e"/>
    <p:sldId xmlns:r="http://schemas.openxmlformats.org/officeDocument/2006/relationships" id="261" r:id="Rf4adeb3303c942b8"/>
    <p:sldId xmlns:r="http://schemas.openxmlformats.org/officeDocument/2006/relationships" id="262" r:id="R5cb8ce6c85a8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7112d099e4f16" /><Relationship Type="http://schemas.openxmlformats.org/officeDocument/2006/relationships/slide" Target="/ppt/slides/slide1.xml" Id="Ra002d61df2354b56" /><Relationship Type="http://schemas.openxmlformats.org/officeDocument/2006/relationships/slide" Target="/ppt/slides/slide2.xml" Id="Rd1846a2b5153430f" /><Relationship Type="http://schemas.openxmlformats.org/officeDocument/2006/relationships/slide" Target="/ppt/slides/slide3.xml" Id="R21b8d549953647ff" /><Relationship Type="http://schemas.openxmlformats.org/officeDocument/2006/relationships/slide" Target="/ppt/slides/slide4.xml" Id="Rf2dc1c4e429b4ebf" /><Relationship Type="http://schemas.openxmlformats.org/officeDocument/2006/relationships/slide" Target="/ppt/slides/slide5.xml" Id="R168598b7f569406e" /><Relationship Type="http://schemas.openxmlformats.org/officeDocument/2006/relationships/slide" Target="/ppt/slides/slide6.xml" Id="Rf4adeb3303c942b8" /><Relationship Type="http://schemas.openxmlformats.org/officeDocument/2006/relationships/slide" Target="/ppt/slides/slide7.xml" Id="R5cb8ce6c85a8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325304ed7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64ff750604a3b" /><Relationship Type="http://schemas.openxmlformats.org/officeDocument/2006/relationships/theme" Target="/ppt/slideMasters/theme/theme1.xml" Id="Rebea53632a7e46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64ff75060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1e2a20e0e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a54d85cf7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79dceb52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92c3cc370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e8faf3fcc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420fecaa4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19b2810b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BESTSELLER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BESTSELLER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1 133 406 657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41 861 904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40 368 008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86 176 129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379 847 536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BESTSELLER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Verkseier Furulunds vei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25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www.bestseller.com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943 088 136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BESTSELLER AS</a:t>
            </a:r>
          </a:p>
        </p:txBody>
      </p:sp>
    </p:spTree>
  </p:cSld>
  <p:clrMapOvr>
    <a:masterClrMapping xmlns:a="http://schemas.openxmlformats.org/drawingml/2006/main"/>
  </p:clrMapOvr>
</p:sld>
</file>