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c8fb487cc746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7acab999b04901"/>
  </p:sldMasterIdLst>
  <p:sldIdLst>
    <p:sldId xmlns:r="http://schemas.openxmlformats.org/officeDocument/2006/relationships" id="256" r:id="R10cdfe19978846db"/>
    <p:sldId xmlns:r="http://schemas.openxmlformats.org/officeDocument/2006/relationships" id="257" r:id="R34cee7fca20e4c94"/>
    <p:sldId xmlns:r="http://schemas.openxmlformats.org/officeDocument/2006/relationships" id="258" r:id="R74570683b89c484a"/>
    <p:sldId xmlns:r="http://schemas.openxmlformats.org/officeDocument/2006/relationships" id="259" r:id="Rdb81d27013d4466e"/>
    <p:sldId xmlns:r="http://schemas.openxmlformats.org/officeDocument/2006/relationships" id="260" r:id="R7ae761d242784a5d"/>
    <p:sldId xmlns:r="http://schemas.openxmlformats.org/officeDocument/2006/relationships" id="261" r:id="R3cbe98c40f184cfa"/>
    <p:sldId xmlns:r="http://schemas.openxmlformats.org/officeDocument/2006/relationships" id="262" r:id="R0a02911af82346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acab999b04901" /><Relationship Type="http://schemas.openxmlformats.org/officeDocument/2006/relationships/slide" Target="/ppt/slides/slide1.xml" Id="R10cdfe19978846db" /><Relationship Type="http://schemas.openxmlformats.org/officeDocument/2006/relationships/slide" Target="/ppt/slides/slide2.xml" Id="R34cee7fca20e4c94" /><Relationship Type="http://schemas.openxmlformats.org/officeDocument/2006/relationships/slide" Target="/ppt/slides/slide3.xml" Id="R74570683b89c484a" /><Relationship Type="http://schemas.openxmlformats.org/officeDocument/2006/relationships/slide" Target="/ppt/slides/slide4.xml" Id="Rdb81d27013d4466e" /><Relationship Type="http://schemas.openxmlformats.org/officeDocument/2006/relationships/slide" Target="/ppt/slides/slide5.xml" Id="R7ae761d242784a5d" /><Relationship Type="http://schemas.openxmlformats.org/officeDocument/2006/relationships/slide" Target="/ppt/slides/slide6.xml" Id="R3cbe98c40f184cfa" /><Relationship Type="http://schemas.openxmlformats.org/officeDocument/2006/relationships/slide" Target="/ppt/slides/slide7.xml" Id="R0a02911af82346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07a39de2f4d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21cfba0e049d7" /><Relationship Type="http://schemas.openxmlformats.org/officeDocument/2006/relationships/theme" Target="/ppt/slideMasters/theme/theme1.xml" Id="Rcfa7a8287ecd4a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421cfba0e049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07cd1da4047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bad07fdb846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d3a2888ec41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2828deae54d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8ecefbe594f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e8cb23c7d4c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b0e4e86f441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KONGSBERG AUTOMOTIVE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 AUTOMOTIVE ASA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−17 700 000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267 700 000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475 300 000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 STANLEY &amp; CO. INT. PLC.  –  21,3 %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 AUTOMOTIVE ASA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 STANLEY &amp; CO. INT. PLC.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SAXO BANK A/S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Dyrmyrgata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77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kongsbergautomotive.com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942 593 821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