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94b0cd868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89ff0b2f34bc6"/>
  </p:sldMasterIdLst>
  <p:sldIdLst>
    <p:sldId xmlns:r="http://schemas.openxmlformats.org/officeDocument/2006/relationships" id="256" r:id="R960597c029c14662"/>
    <p:sldId xmlns:r="http://schemas.openxmlformats.org/officeDocument/2006/relationships" id="257" r:id="R5fd47d67f23b4119"/>
    <p:sldId xmlns:r="http://schemas.openxmlformats.org/officeDocument/2006/relationships" id="258" r:id="Rbe2fdf0a1bd54b0c"/>
    <p:sldId xmlns:r="http://schemas.openxmlformats.org/officeDocument/2006/relationships" id="259" r:id="R64fd3e94dc994808"/>
    <p:sldId xmlns:r="http://schemas.openxmlformats.org/officeDocument/2006/relationships" id="260" r:id="R4fa7ccaccdd7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89ff0b2f34bc6" /><Relationship Type="http://schemas.openxmlformats.org/officeDocument/2006/relationships/slide" Target="/ppt/slides/slide1.xml" Id="R960597c029c14662" /><Relationship Type="http://schemas.openxmlformats.org/officeDocument/2006/relationships/slide" Target="/ppt/slides/slide2.xml" Id="R5fd47d67f23b4119" /><Relationship Type="http://schemas.openxmlformats.org/officeDocument/2006/relationships/slide" Target="/ppt/slides/slide3.xml" Id="Rbe2fdf0a1bd54b0c" /><Relationship Type="http://schemas.openxmlformats.org/officeDocument/2006/relationships/slide" Target="/ppt/slides/slide4.xml" Id="R64fd3e94dc994808" /><Relationship Type="http://schemas.openxmlformats.org/officeDocument/2006/relationships/slide" Target="/ppt/slides/slide5.xml" Id="R4fa7ccaccdd7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3850b5e84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46f924724d57" /><Relationship Type="http://schemas.openxmlformats.org/officeDocument/2006/relationships/theme" Target="/ppt/slideMasters/theme/theme1.xml" Id="R63b119d4ddf0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146f92472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206c64a4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3c28930f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7142a23aa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49a58013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e4f03a69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