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b1e0fe0bb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595fb27754365"/>
  </p:sldMasterIdLst>
  <p:sldIdLst>
    <p:sldId xmlns:r="http://schemas.openxmlformats.org/officeDocument/2006/relationships" id="256" r:id="R28db50a14f3448c1"/>
    <p:sldId xmlns:r="http://schemas.openxmlformats.org/officeDocument/2006/relationships" id="257" r:id="Rc96f9d2a43e540e5"/>
    <p:sldId xmlns:r="http://schemas.openxmlformats.org/officeDocument/2006/relationships" id="258" r:id="R45be45a479b2464d"/>
    <p:sldId xmlns:r="http://schemas.openxmlformats.org/officeDocument/2006/relationships" id="259" r:id="R376ba385de364cb0"/>
    <p:sldId xmlns:r="http://schemas.openxmlformats.org/officeDocument/2006/relationships" id="260" r:id="Rdd4ad07dca174011"/>
    <p:sldId xmlns:r="http://schemas.openxmlformats.org/officeDocument/2006/relationships" id="261" r:id="Rfbf1687f2883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595fb27754365" /><Relationship Type="http://schemas.openxmlformats.org/officeDocument/2006/relationships/slide" Target="/ppt/slides/slide1.xml" Id="R28db50a14f3448c1" /><Relationship Type="http://schemas.openxmlformats.org/officeDocument/2006/relationships/slide" Target="/ppt/slides/slide2.xml" Id="Rc96f9d2a43e540e5" /><Relationship Type="http://schemas.openxmlformats.org/officeDocument/2006/relationships/slide" Target="/ppt/slides/slide3.xml" Id="R45be45a479b2464d" /><Relationship Type="http://schemas.openxmlformats.org/officeDocument/2006/relationships/slide" Target="/ppt/slides/slide4.xml" Id="R376ba385de364cb0" /><Relationship Type="http://schemas.openxmlformats.org/officeDocument/2006/relationships/slide" Target="/ppt/slides/slide5.xml" Id="Rdd4ad07dca174011" /><Relationship Type="http://schemas.openxmlformats.org/officeDocument/2006/relationships/slide" Target="/ppt/slides/slide6.xml" Id="Rfbf1687f2883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0d50a4c84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48ab53e354052" /><Relationship Type="http://schemas.openxmlformats.org/officeDocument/2006/relationships/theme" Target="/ppt/slideMasters/theme/theme1.xml" Id="R3d88105ad4ad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48ab53e35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e1ffb610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3c13a9ccc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7d31a92cc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499f0ace8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67a1f033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4189d5a11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