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336aa3c71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6cc9880c647b3"/>
  </p:sldMasterIdLst>
  <p:sldIdLst>
    <p:sldId xmlns:r="http://schemas.openxmlformats.org/officeDocument/2006/relationships" id="256" r:id="R7c10e45f812a4cb0"/>
    <p:sldId xmlns:r="http://schemas.openxmlformats.org/officeDocument/2006/relationships" id="257" r:id="Rc318646b687f4a7d"/>
    <p:sldId xmlns:r="http://schemas.openxmlformats.org/officeDocument/2006/relationships" id="258" r:id="Rb7b610f79bb74d6d"/>
    <p:sldId xmlns:r="http://schemas.openxmlformats.org/officeDocument/2006/relationships" id="259" r:id="R3d110a6f973c4ef0"/>
    <p:sldId xmlns:r="http://schemas.openxmlformats.org/officeDocument/2006/relationships" id="260" r:id="R8deb3b00e28c4c0f"/>
    <p:sldId xmlns:r="http://schemas.openxmlformats.org/officeDocument/2006/relationships" id="261" r:id="Ref96903dbc8844b1"/>
    <p:sldId xmlns:r="http://schemas.openxmlformats.org/officeDocument/2006/relationships" id="262" r:id="Re02110d4255f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6cc9880c647b3" /><Relationship Type="http://schemas.openxmlformats.org/officeDocument/2006/relationships/slide" Target="/ppt/slides/slide1.xml" Id="R7c10e45f812a4cb0" /><Relationship Type="http://schemas.openxmlformats.org/officeDocument/2006/relationships/slide" Target="/ppt/slides/slide2.xml" Id="Rc318646b687f4a7d" /><Relationship Type="http://schemas.openxmlformats.org/officeDocument/2006/relationships/slide" Target="/ppt/slides/slide3.xml" Id="Rb7b610f79bb74d6d" /><Relationship Type="http://schemas.openxmlformats.org/officeDocument/2006/relationships/slide" Target="/ppt/slides/slide4.xml" Id="R3d110a6f973c4ef0" /><Relationship Type="http://schemas.openxmlformats.org/officeDocument/2006/relationships/slide" Target="/ppt/slides/slide5.xml" Id="R8deb3b00e28c4c0f" /><Relationship Type="http://schemas.openxmlformats.org/officeDocument/2006/relationships/slide" Target="/ppt/slides/slide6.xml" Id="Ref96903dbc8844b1" /><Relationship Type="http://schemas.openxmlformats.org/officeDocument/2006/relationships/slide" Target="/ppt/slides/slide7.xml" Id="Re02110d4255f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acf99a86c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66ae730aa434b" /><Relationship Type="http://schemas.openxmlformats.org/officeDocument/2006/relationships/theme" Target="/ppt/slideMasters/theme/theme1.xml" Id="R2c53299fb78d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966ae730aa43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f3224e7c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cbd01b1d642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7136e33dd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ed3ffcbf7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fd969dc8d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c91e61a634c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feb444a0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MARI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MARTIN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JAN-ERIK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REIDUN BERGAN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Mågerøveien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45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hareid@allianceventure.com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