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bcd612d94646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273e69122d433f"/>
  </p:sldMasterIdLst>
  <p:sldIdLst>
    <p:sldId xmlns:r="http://schemas.openxmlformats.org/officeDocument/2006/relationships" id="256" r:id="Rb02f51f3fa41458e"/>
    <p:sldId xmlns:r="http://schemas.openxmlformats.org/officeDocument/2006/relationships" id="257" r:id="R631761f2e3f548ed"/>
    <p:sldId xmlns:r="http://schemas.openxmlformats.org/officeDocument/2006/relationships" id="258" r:id="R67dfbbcd4a544f66"/>
    <p:sldId xmlns:r="http://schemas.openxmlformats.org/officeDocument/2006/relationships" id="259" r:id="Rd0e074dd8bc24e4d"/>
    <p:sldId xmlns:r="http://schemas.openxmlformats.org/officeDocument/2006/relationships" id="260" r:id="R4ffaa421089745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73e69122d433f" /><Relationship Type="http://schemas.openxmlformats.org/officeDocument/2006/relationships/slide" Target="/ppt/slides/slide1.xml" Id="Rb02f51f3fa41458e" /><Relationship Type="http://schemas.openxmlformats.org/officeDocument/2006/relationships/slide" Target="/ppt/slides/slide2.xml" Id="R631761f2e3f548ed" /><Relationship Type="http://schemas.openxmlformats.org/officeDocument/2006/relationships/slide" Target="/ppt/slides/slide3.xml" Id="R67dfbbcd4a544f66" /><Relationship Type="http://schemas.openxmlformats.org/officeDocument/2006/relationships/slide" Target="/ppt/slides/slide4.xml" Id="Rd0e074dd8bc24e4d" /><Relationship Type="http://schemas.openxmlformats.org/officeDocument/2006/relationships/slide" Target="/ppt/slides/slide5.xml" Id="R4ffaa421089745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9196e1875144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2a66676454e79" /><Relationship Type="http://schemas.openxmlformats.org/officeDocument/2006/relationships/theme" Target="/ppt/slideMasters/theme/theme1.xml" Id="R1c9e038e7a0946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d2a66676454e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47b7f0f904a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2ba393dd84d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4d3953d3143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26e439b3543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656b07dad49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MOKASTET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MOKASTET DATA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939 439 749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