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66420ff2d04b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5fa3d0b6854e14"/>
  </p:sldMasterIdLst>
  <p:sldIdLst>
    <p:sldId xmlns:r="http://schemas.openxmlformats.org/officeDocument/2006/relationships" id="256" r:id="R54f296e690264bef"/>
    <p:sldId xmlns:r="http://schemas.openxmlformats.org/officeDocument/2006/relationships" id="257" r:id="Rc88bbcc3e2b4411b"/>
    <p:sldId xmlns:r="http://schemas.openxmlformats.org/officeDocument/2006/relationships" id="258" r:id="R44f0c3f5ab994dd7"/>
    <p:sldId xmlns:r="http://schemas.openxmlformats.org/officeDocument/2006/relationships" id="259" r:id="Re4242e24965841be"/>
    <p:sldId xmlns:r="http://schemas.openxmlformats.org/officeDocument/2006/relationships" id="260" r:id="R63f00f95234f4f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5fa3d0b6854e14" /><Relationship Type="http://schemas.openxmlformats.org/officeDocument/2006/relationships/slide" Target="/ppt/slides/slide1.xml" Id="R54f296e690264bef" /><Relationship Type="http://schemas.openxmlformats.org/officeDocument/2006/relationships/slide" Target="/ppt/slides/slide2.xml" Id="Rc88bbcc3e2b4411b" /><Relationship Type="http://schemas.openxmlformats.org/officeDocument/2006/relationships/slide" Target="/ppt/slides/slide3.xml" Id="R44f0c3f5ab994dd7" /><Relationship Type="http://schemas.openxmlformats.org/officeDocument/2006/relationships/slide" Target="/ppt/slides/slide4.xml" Id="Re4242e24965841be" /><Relationship Type="http://schemas.openxmlformats.org/officeDocument/2006/relationships/slide" Target="/ppt/slides/slide5.xml" Id="R63f00f95234f4f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bb3502c0ad4e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efcd31d484cf0" /><Relationship Type="http://schemas.openxmlformats.org/officeDocument/2006/relationships/theme" Target="/ppt/slideMasters/theme/theme1.xml" Id="Rdd5d7a8d8c4c45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0efcd31d484c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f6d41e2fb46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3683523c44c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2f8c55c104b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b70a31c1241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5d0c69e2743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NYE REGNSKAPSTJENESTER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REGNSKAPSTJENESTER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REGNSKAPSTJENESTER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REGNSKAPSTJENESTER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REGNSKAPSTJENESTER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REGNSKAPSTJENESTER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Industritoppen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4848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937 873 751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REGNSKAPSTJENESTER AS</a:t>
            </a:r>
          </a:p>
        </p:txBody>
      </p:sp>
    </p:spTree>
  </p:cSld>
  <p:clrMapOvr>
    <a:masterClrMapping xmlns:a="http://schemas.openxmlformats.org/drawingml/2006/main"/>
  </p:clrMapOvr>
</p:sld>
</file>