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c0c60d393b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3dbee94ff41cf"/>
  </p:sldMasterIdLst>
  <p:sldIdLst>
    <p:sldId xmlns:r="http://schemas.openxmlformats.org/officeDocument/2006/relationships" id="256" r:id="Rb4db55b23e4d4823"/>
    <p:sldId xmlns:r="http://schemas.openxmlformats.org/officeDocument/2006/relationships" id="257" r:id="R9205b0be3da04459"/>
    <p:sldId xmlns:r="http://schemas.openxmlformats.org/officeDocument/2006/relationships" id="258" r:id="R3afe89bc663a4398"/>
    <p:sldId xmlns:r="http://schemas.openxmlformats.org/officeDocument/2006/relationships" id="259" r:id="R5ed92caafc52451d"/>
    <p:sldId xmlns:r="http://schemas.openxmlformats.org/officeDocument/2006/relationships" id="260" r:id="Rb41aaba255b24767"/>
    <p:sldId xmlns:r="http://schemas.openxmlformats.org/officeDocument/2006/relationships" id="261" r:id="R1d63855d8703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3dbee94ff41cf" /><Relationship Type="http://schemas.openxmlformats.org/officeDocument/2006/relationships/slide" Target="/ppt/slides/slide1.xml" Id="Rb4db55b23e4d4823" /><Relationship Type="http://schemas.openxmlformats.org/officeDocument/2006/relationships/slide" Target="/ppt/slides/slide2.xml" Id="R9205b0be3da04459" /><Relationship Type="http://schemas.openxmlformats.org/officeDocument/2006/relationships/slide" Target="/ppt/slides/slide3.xml" Id="R3afe89bc663a4398" /><Relationship Type="http://schemas.openxmlformats.org/officeDocument/2006/relationships/slide" Target="/ppt/slides/slide4.xml" Id="R5ed92caafc52451d" /><Relationship Type="http://schemas.openxmlformats.org/officeDocument/2006/relationships/slide" Target="/ppt/slides/slide5.xml" Id="Rb41aaba255b24767" /><Relationship Type="http://schemas.openxmlformats.org/officeDocument/2006/relationships/slide" Target="/ppt/slides/slide6.xml" Id="R1d63855d8703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749b365d3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b57222c314b42" /><Relationship Type="http://schemas.openxmlformats.org/officeDocument/2006/relationships/theme" Target="/ppt/slideMasters/theme/theme1.xml" Id="Rceeb25856fd24d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b57222c31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24ca63c91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255219f4344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8078317e2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78eaf32a3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d37a762344a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e437186d8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