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7fadcde27641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bb2a0cee734abf"/>
  </p:sldMasterIdLst>
  <p:sldIdLst>
    <p:sldId xmlns:r="http://schemas.openxmlformats.org/officeDocument/2006/relationships" id="256" r:id="Rb84584d5e4a2474d"/>
    <p:sldId xmlns:r="http://schemas.openxmlformats.org/officeDocument/2006/relationships" id="257" r:id="R566cbb0d04614a82"/>
    <p:sldId xmlns:r="http://schemas.openxmlformats.org/officeDocument/2006/relationships" id="258" r:id="R42cd60b20bcd4f88"/>
    <p:sldId xmlns:r="http://schemas.openxmlformats.org/officeDocument/2006/relationships" id="259" r:id="Rd0b5eb0530044121"/>
    <p:sldId xmlns:r="http://schemas.openxmlformats.org/officeDocument/2006/relationships" id="260" r:id="Rded773f08fdb4522"/>
    <p:sldId xmlns:r="http://schemas.openxmlformats.org/officeDocument/2006/relationships" id="261" r:id="R76dcb54ad4f043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b2a0cee734abf" /><Relationship Type="http://schemas.openxmlformats.org/officeDocument/2006/relationships/slide" Target="/ppt/slides/slide1.xml" Id="Rb84584d5e4a2474d" /><Relationship Type="http://schemas.openxmlformats.org/officeDocument/2006/relationships/slide" Target="/ppt/slides/slide2.xml" Id="R566cbb0d04614a82" /><Relationship Type="http://schemas.openxmlformats.org/officeDocument/2006/relationships/slide" Target="/ppt/slides/slide3.xml" Id="R42cd60b20bcd4f88" /><Relationship Type="http://schemas.openxmlformats.org/officeDocument/2006/relationships/slide" Target="/ppt/slides/slide4.xml" Id="Rd0b5eb0530044121" /><Relationship Type="http://schemas.openxmlformats.org/officeDocument/2006/relationships/slide" Target="/ppt/slides/slide5.xml" Id="Rded773f08fdb4522" /><Relationship Type="http://schemas.openxmlformats.org/officeDocument/2006/relationships/slide" Target="/ppt/slides/slide6.xml" Id="R76dcb54ad4f043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2181e015444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bf54bab224649" /><Relationship Type="http://schemas.openxmlformats.org/officeDocument/2006/relationships/theme" Target="/ppt/slideMasters/theme/theme1.xml" Id="R407ad058161546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9bf54bab2246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085c6f3a040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40c62d1b941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3151806f148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eebc5bf084d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1c5a790964f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e922cc0ad41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