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80d5f4ac4d4b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1db0d46eca45d0"/>
  </p:sldMasterIdLst>
  <p:sldIdLst>
    <p:sldId xmlns:r="http://schemas.openxmlformats.org/officeDocument/2006/relationships" id="256" r:id="Re843261906894f9f"/>
    <p:sldId xmlns:r="http://schemas.openxmlformats.org/officeDocument/2006/relationships" id="257" r:id="R79e0ec1de6ba4640"/>
    <p:sldId xmlns:r="http://schemas.openxmlformats.org/officeDocument/2006/relationships" id="258" r:id="R53809a5fc6af4c68"/>
    <p:sldId xmlns:r="http://schemas.openxmlformats.org/officeDocument/2006/relationships" id="259" r:id="Rc668f836fe594343"/>
    <p:sldId xmlns:r="http://schemas.openxmlformats.org/officeDocument/2006/relationships" id="260" r:id="R244abfa7b1d1418c"/>
    <p:sldId xmlns:r="http://schemas.openxmlformats.org/officeDocument/2006/relationships" id="261" r:id="Rb4f40eec2f014495"/>
    <p:sldId xmlns:r="http://schemas.openxmlformats.org/officeDocument/2006/relationships" id="262" r:id="R7b21227b439643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1db0d46eca45d0" /><Relationship Type="http://schemas.openxmlformats.org/officeDocument/2006/relationships/slide" Target="/ppt/slides/slide1.xml" Id="Re843261906894f9f" /><Relationship Type="http://schemas.openxmlformats.org/officeDocument/2006/relationships/slide" Target="/ppt/slides/slide2.xml" Id="R79e0ec1de6ba4640" /><Relationship Type="http://schemas.openxmlformats.org/officeDocument/2006/relationships/slide" Target="/ppt/slides/slide3.xml" Id="R53809a5fc6af4c68" /><Relationship Type="http://schemas.openxmlformats.org/officeDocument/2006/relationships/slide" Target="/ppt/slides/slide4.xml" Id="Rc668f836fe594343" /><Relationship Type="http://schemas.openxmlformats.org/officeDocument/2006/relationships/slide" Target="/ppt/slides/slide5.xml" Id="R244abfa7b1d1418c" /><Relationship Type="http://schemas.openxmlformats.org/officeDocument/2006/relationships/slide" Target="/ppt/slides/slide6.xml" Id="Rb4f40eec2f014495" /><Relationship Type="http://schemas.openxmlformats.org/officeDocument/2006/relationships/slide" Target="/ppt/slides/slide7.xml" Id="R7b21227b439643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f41b3757884e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6f20a42b64d7b" /><Relationship Type="http://schemas.openxmlformats.org/officeDocument/2006/relationships/theme" Target="/ppt/slideMasters/theme/theme1.xml" Id="R188c5cbbe03a48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c6f20a42b64d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d7dcf7ab3d49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82104adb841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25f8ad55c42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e3b53b7a64f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bf0ac799843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84bb10514841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66b165b3c4d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JENSSEN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JENSSEN HOLDING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2 938 207 655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129 767 923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155 115 252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1 724 495 947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2 870 024 955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 JENSSEN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 JENSSEN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Ranheimsvegen 129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7053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82 39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937 070 721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JENSSEN HOLDING AS</a:t>
            </a:r>
          </a:p>
        </p:txBody>
      </p:sp>
    </p:spTree>
  </p:cSld>
  <p:clrMapOvr>
    <a:masterClrMapping xmlns:a="http://schemas.openxmlformats.org/drawingml/2006/main"/>
  </p:clrMapOvr>
</p:sld>
</file>