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07ca518b2940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6e5863669d494e"/>
  </p:sldMasterIdLst>
  <p:sldIdLst>
    <p:sldId xmlns:r="http://schemas.openxmlformats.org/officeDocument/2006/relationships" id="256" r:id="R180bfabff792499c"/>
    <p:sldId xmlns:r="http://schemas.openxmlformats.org/officeDocument/2006/relationships" id="257" r:id="R0fe349e61030460c"/>
    <p:sldId xmlns:r="http://schemas.openxmlformats.org/officeDocument/2006/relationships" id="258" r:id="R48b8c0fb961a487a"/>
    <p:sldId xmlns:r="http://schemas.openxmlformats.org/officeDocument/2006/relationships" id="259" r:id="R0a0859233ae54169"/>
    <p:sldId xmlns:r="http://schemas.openxmlformats.org/officeDocument/2006/relationships" id="260" r:id="R07512189429644a3"/>
    <p:sldId xmlns:r="http://schemas.openxmlformats.org/officeDocument/2006/relationships" id="261" r:id="R393ecaf921944c35"/>
    <p:sldId xmlns:r="http://schemas.openxmlformats.org/officeDocument/2006/relationships" id="262" r:id="R9272de40f6824a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6e5863669d494e" /><Relationship Type="http://schemas.openxmlformats.org/officeDocument/2006/relationships/slide" Target="/ppt/slides/slide1.xml" Id="R180bfabff792499c" /><Relationship Type="http://schemas.openxmlformats.org/officeDocument/2006/relationships/slide" Target="/ppt/slides/slide2.xml" Id="R0fe349e61030460c" /><Relationship Type="http://schemas.openxmlformats.org/officeDocument/2006/relationships/slide" Target="/ppt/slides/slide3.xml" Id="R48b8c0fb961a487a" /><Relationship Type="http://schemas.openxmlformats.org/officeDocument/2006/relationships/slide" Target="/ppt/slides/slide4.xml" Id="R0a0859233ae54169" /><Relationship Type="http://schemas.openxmlformats.org/officeDocument/2006/relationships/slide" Target="/ppt/slides/slide5.xml" Id="R07512189429644a3" /><Relationship Type="http://schemas.openxmlformats.org/officeDocument/2006/relationships/slide" Target="/ppt/slides/slide6.xml" Id="R393ecaf921944c35" /><Relationship Type="http://schemas.openxmlformats.org/officeDocument/2006/relationships/slide" Target="/ppt/slides/slide7.xml" Id="R9272de40f6824a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8de46d60b342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db132939148e8" /><Relationship Type="http://schemas.openxmlformats.org/officeDocument/2006/relationships/theme" Target="/ppt/slideMasters/theme/theme1.xml" Id="R18dcef6af36843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fdb132939148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5fb5fb1a647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d6ac55a7e47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abbaad95c4e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ef6a6024b4b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0fb7461734d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f0e38732447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3d18866b94f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JENSSEN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−7 855 252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78 936 827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1 021 548 451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1 251 782 507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JENSSEN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JENSSEN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129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937 070 721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