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8c917f462843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11e3371afd4aec"/>
  </p:sldMasterIdLst>
  <p:sldIdLst>
    <p:sldId xmlns:r="http://schemas.openxmlformats.org/officeDocument/2006/relationships" id="256" r:id="R54fc77e3539c4f86"/>
    <p:sldId xmlns:r="http://schemas.openxmlformats.org/officeDocument/2006/relationships" id="257" r:id="R3466912b1a8e42ce"/>
    <p:sldId xmlns:r="http://schemas.openxmlformats.org/officeDocument/2006/relationships" id="258" r:id="R52a81cc3a24a4cbc"/>
    <p:sldId xmlns:r="http://schemas.openxmlformats.org/officeDocument/2006/relationships" id="259" r:id="Rc2bc680d02d04fdf"/>
    <p:sldId xmlns:r="http://schemas.openxmlformats.org/officeDocument/2006/relationships" id="260" r:id="R43409b04316c46d5"/>
    <p:sldId xmlns:r="http://schemas.openxmlformats.org/officeDocument/2006/relationships" id="261" r:id="R755653d235174962"/>
    <p:sldId xmlns:r="http://schemas.openxmlformats.org/officeDocument/2006/relationships" id="262" r:id="Rc18179e840924a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11e3371afd4aec" /><Relationship Type="http://schemas.openxmlformats.org/officeDocument/2006/relationships/slide" Target="/ppt/slides/slide1.xml" Id="R54fc77e3539c4f86" /><Relationship Type="http://schemas.openxmlformats.org/officeDocument/2006/relationships/slide" Target="/ppt/slides/slide2.xml" Id="R3466912b1a8e42ce" /><Relationship Type="http://schemas.openxmlformats.org/officeDocument/2006/relationships/slide" Target="/ppt/slides/slide3.xml" Id="R52a81cc3a24a4cbc" /><Relationship Type="http://schemas.openxmlformats.org/officeDocument/2006/relationships/slide" Target="/ppt/slides/slide4.xml" Id="Rc2bc680d02d04fdf" /><Relationship Type="http://schemas.openxmlformats.org/officeDocument/2006/relationships/slide" Target="/ppt/slides/slide5.xml" Id="R43409b04316c46d5" /><Relationship Type="http://schemas.openxmlformats.org/officeDocument/2006/relationships/slide" Target="/ppt/slides/slide6.xml" Id="R755653d235174962" /><Relationship Type="http://schemas.openxmlformats.org/officeDocument/2006/relationships/slide" Target="/ppt/slides/slide7.xml" Id="Rc18179e840924a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256f80aa8145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d37918971849d7" /><Relationship Type="http://schemas.openxmlformats.org/officeDocument/2006/relationships/theme" Target="/ppt/slideMasters/theme/theme1.xml" Id="Rba2f4352d47b43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d37918971849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54275ebc984e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8110d08fa34f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f033aee5da45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357e7a51064d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725221d29340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143a096fa4499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f6cec3fc7949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TAYLOR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TAYLOR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TAYLOR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TAYLOR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TAYLOR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TAYLOR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30 001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TAYLOR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SOFIE NADIA MARIA THUNELL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TAYLOR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Sigurd Hoels vei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936 914 101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TAYLOR INVEST AS</a:t>
            </a:r>
          </a:p>
        </p:txBody>
      </p:sp>
    </p:spTree>
  </p:cSld>
  <p:clrMapOvr>
    <a:masterClrMapping xmlns:a="http://schemas.openxmlformats.org/drawingml/2006/main"/>
  </p:clrMapOvr>
</p:sld>
</file>