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aab59aaa9142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cc82184f6a4711"/>
  </p:sldMasterIdLst>
  <p:sldIdLst>
    <p:sldId xmlns:r="http://schemas.openxmlformats.org/officeDocument/2006/relationships" id="256" r:id="R2fe29dfe915743d1"/>
    <p:sldId xmlns:r="http://schemas.openxmlformats.org/officeDocument/2006/relationships" id="257" r:id="R87f517fe2fff41a4"/>
    <p:sldId xmlns:r="http://schemas.openxmlformats.org/officeDocument/2006/relationships" id="258" r:id="R135e26c29fc049ed"/>
    <p:sldId xmlns:r="http://schemas.openxmlformats.org/officeDocument/2006/relationships" id="259" r:id="R66652fd71341413d"/>
    <p:sldId xmlns:r="http://schemas.openxmlformats.org/officeDocument/2006/relationships" id="260" r:id="Rdd54ac29873a406d"/>
    <p:sldId xmlns:r="http://schemas.openxmlformats.org/officeDocument/2006/relationships" id="261" r:id="R0e04335bee244f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cc82184f6a4711" /><Relationship Type="http://schemas.openxmlformats.org/officeDocument/2006/relationships/slide" Target="/ppt/slides/slide1.xml" Id="R2fe29dfe915743d1" /><Relationship Type="http://schemas.openxmlformats.org/officeDocument/2006/relationships/slide" Target="/ppt/slides/slide2.xml" Id="R87f517fe2fff41a4" /><Relationship Type="http://schemas.openxmlformats.org/officeDocument/2006/relationships/slide" Target="/ppt/slides/slide3.xml" Id="R135e26c29fc049ed" /><Relationship Type="http://schemas.openxmlformats.org/officeDocument/2006/relationships/slide" Target="/ppt/slides/slide4.xml" Id="R66652fd71341413d" /><Relationship Type="http://schemas.openxmlformats.org/officeDocument/2006/relationships/slide" Target="/ppt/slides/slide5.xml" Id="Rdd54ac29873a406d" /><Relationship Type="http://schemas.openxmlformats.org/officeDocument/2006/relationships/slide" Target="/ppt/slides/slide6.xml" Id="R0e04335bee244f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29a40f32f44f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58360229a4d28" /><Relationship Type="http://schemas.openxmlformats.org/officeDocument/2006/relationships/theme" Target="/ppt/slideMasters/theme/theme1.xml" Id="R1528eb5995c5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c58360229a4d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c02b1cf9af40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a7acda77a4d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e47bed7824c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3fa28c33a4f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f5a7dfe4f44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516d4c48b45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ARTISANE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ARTISANE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BERTRAND MARIUS STEEN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KATRINE STEEN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ANDREAS NATVIG SKOLLEBORG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STEEN HOLST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BUCK  –  12,5 %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CRISTINE NATVIG ASPELIN  –  12,5 %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ARTISANE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Madserud allé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936 702 201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ARTISANE HOLDING AS</a:t>
            </a:r>
          </a:p>
        </p:txBody>
      </p:sp>
    </p:spTree>
  </p:cSld>
  <p:clrMapOvr>
    <a:masterClrMapping xmlns:a="http://schemas.openxmlformats.org/drawingml/2006/main"/>
  </p:clrMapOvr>
</p:sld>
</file>