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54a5ee148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bc6b030504f34"/>
  </p:sldMasterIdLst>
  <p:sldIdLst>
    <p:sldId xmlns:r="http://schemas.openxmlformats.org/officeDocument/2006/relationships" id="256" r:id="Ra2cdfa427f444bb2"/>
    <p:sldId xmlns:r="http://schemas.openxmlformats.org/officeDocument/2006/relationships" id="257" r:id="Re7d28f9fdb82441d"/>
    <p:sldId xmlns:r="http://schemas.openxmlformats.org/officeDocument/2006/relationships" id="258" r:id="Re13481166fed4f80"/>
    <p:sldId xmlns:r="http://schemas.openxmlformats.org/officeDocument/2006/relationships" id="259" r:id="R7e47938840cf49d1"/>
    <p:sldId xmlns:r="http://schemas.openxmlformats.org/officeDocument/2006/relationships" id="260" r:id="R75950b7797d748bb"/>
    <p:sldId xmlns:r="http://schemas.openxmlformats.org/officeDocument/2006/relationships" id="261" r:id="R5e9034e9976a4a66"/>
    <p:sldId xmlns:r="http://schemas.openxmlformats.org/officeDocument/2006/relationships" id="262" r:id="R15524c2dc55a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bc6b030504f34" /><Relationship Type="http://schemas.openxmlformats.org/officeDocument/2006/relationships/slide" Target="/ppt/slides/slide1.xml" Id="Ra2cdfa427f444bb2" /><Relationship Type="http://schemas.openxmlformats.org/officeDocument/2006/relationships/slide" Target="/ppt/slides/slide2.xml" Id="Re7d28f9fdb82441d" /><Relationship Type="http://schemas.openxmlformats.org/officeDocument/2006/relationships/slide" Target="/ppt/slides/slide3.xml" Id="Re13481166fed4f80" /><Relationship Type="http://schemas.openxmlformats.org/officeDocument/2006/relationships/slide" Target="/ppt/slides/slide4.xml" Id="R7e47938840cf49d1" /><Relationship Type="http://schemas.openxmlformats.org/officeDocument/2006/relationships/slide" Target="/ppt/slides/slide5.xml" Id="R75950b7797d748bb" /><Relationship Type="http://schemas.openxmlformats.org/officeDocument/2006/relationships/slide" Target="/ppt/slides/slide6.xml" Id="R5e9034e9976a4a66" /><Relationship Type="http://schemas.openxmlformats.org/officeDocument/2006/relationships/slide" Target="/ppt/slides/slide7.xml" Id="R15524c2dc55a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030eb0286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fbe329a4407a" /><Relationship Type="http://schemas.openxmlformats.org/officeDocument/2006/relationships/theme" Target="/ppt/slideMasters/theme/theme1.xml" Id="Re7ef9b14e2c1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1fbe329a4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1566104f5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2aca77786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843e83cc4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4fdadf43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59a9fbac146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2903ec3d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f08d70e7e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MAYWA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ANDREAS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Måsan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