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640c027e8f49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e8d4b7fbf64d49"/>
  </p:sldMasterIdLst>
  <p:sldIdLst>
    <p:sldId xmlns:r="http://schemas.openxmlformats.org/officeDocument/2006/relationships" id="256" r:id="R3cbdb55052fa440b"/>
    <p:sldId xmlns:r="http://schemas.openxmlformats.org/officeDocument/2006/relationships" id="257" r:id="R88e38cea58d545c2"/>
    <p:sldId xmlns:r="http://schemas.openxmlformats.org/officeDocument/2006/relationships" id="258" r:id="R3283239ec6f2413c"/>
    <p:sldId xmlns:r="http://schemas.openxmlformats.org/officeDocument/2006/relationships" id="259" r:id="Rf3dc5a0b0a1b45d3"/>
    <p:sldId xmlns:r="http://schemas.openxmlformats.org/officeDocument/2006/relationships" id="260" r:id="Rc8915e27c06f4be2"/>
    <p:sldId xmlns:r="http://schemas.openxmlformats.org/officeDocument/2006/relationships" id="261" r:id="R5707e25d4c07481a"/>
    <p:sldId xmlns:r="http://schemas.openxmlformats.org/officeDocument/2006/relationships" id="262" r:id="R0b828662f93347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8d4b7fbf64d49" /><Relationship Type="http://schemas.openxmlformats.org/officeDocument/2006/relationships/slide" Target="/ppt/slides/slide1.xml" Id="R3cbdb55052fa440b" /><Relationship Type="http://schemas.openxmlformats.org/officeDocument/2006/relationships/slide" Target="/ppt/slides/slide2.xml" Id="R88e38cea58d545c2" /><Relationship Type="http://schemas.openxmlformats.org/officeDocument/2006/relationships/slide" Target="/ppt/slides/slide3.xml" Id="R3283239ec6f2413c" /><Relationship Type="http://schemas.openxmlformats.org/officeDocument/2006/relationships/slide" Target="/ppt/slides/slide4.xml" Id="Rf3dc5a0b0a1b45d3" /><Relationship Type="http://schemas.openxmlformats.org/officeDocument/2006/relationships/slide" Target="/ppt/slides/slide5.xml" Id="Rc8915e27c06f4be2" /><Relationship Type="http://schemas.openxmlformats.org/officeDocument/2006/relationships/slide" Target="/ppt/slides/slide6.xml" Id="R5707e25d4c07481a" /><Relationship Type="http://schemas.openxmlformats.org/officeDocument/2006/relationships/slide" Target="/ppt/slides/slide7.xml" Id="R0b828662f93347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abce1681f840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c057643964e4a" /><Relationship Type="http://schemas.openxmlformats.org/officeDocument/2006/relationships/theme" Target="/ppt/slideMasters/theme/theme1.xml" Id="R3afd6154330b41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6c057643964e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676bc474b4a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1cac161f747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2545df58b4d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ab7c5717d4d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8c485ab7c4c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3e460075348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2a0f8a99042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NESBRYGGA-HOLDING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NESBRYGGA-HOLDING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NESBRYGGA-HOLDING AS ble etablert [år] og holder til i Duken.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NESBRYGGA-HOLDING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NESBRYGGA-HOLDING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NESBRYGGA-HOLDING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171 185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1 709 212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1 834 212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NESBRYGGA-HOLDING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NESBRYGGA-HOLDING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Nesbryggveien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3133 Duken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936 640 540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NESBRYGGA-HOLDING AS</a:t>
            </a:r>
          </a:p>
        </p:txBody>
      </p:sp>
    </p:spTree>
  </p:cSld>
  <p:clrMapOvr>
    <a:masterClrMapping xmlns:a="http://schemas.openxmlformats.org/drawingml/2006/main"/>
  </p:clrMapOvr>
</p:sld>
</file>