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4a860f9e74f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5725a5cdd41a2"/>
  </p:sldMasterIdLst>
  <p:sldIdLst>
    <p:sldId xmlns:r="http://schemas.openxmlformats.org/officeDocument/2006/relationships" id="256" r:id="Rb168c241816a4447"/>
    <p:sldId xmlns:r="http://schemas.openxmlformats.org/officeDocument/2006/relationships" id="257" r:id="R7a80254024074bbc"/>
    <p:sldId xmlns:r="http://schemas.openxmlformats.org/officeDocument/2006/relationships" id="258" r:id="R3ece440a2dcc4f4a"/>
    <p:sldId xmlns:r="http://schemas.openxmlformats.org/officeDocument/2006/relationships" id="259" r:id="Ra54f7c6d7512453e"/>
    <p:sldId xmlns:r="http://schemas.openxmlformats.org/officeDocument/2006/relationships" id="260" r:id="R2ae14faaf31e4a02"/>
    <p:sldId xmlns:r="http://schemas.openxmlformats.org/officeDocument/2006/relationships" id="261" r:id="R8390a625031848a6"/>
    <p:sldId xmlns:r="http://schemas.openxmlformats.org/officeDocument/2006/relationships" id="262" r:id="R8774f2fc5d58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5725a5cdd41a2" /><Relationship Type="http://schemas.openxmlformats.org/officeDocument/2006/relationships/slide" Target="/ppt/slides/slide1.xml" Id="Rb168c241816a4447" /><Relationship Type="http://schemas.openxmlformats.org/officeDocument/2006/relationships/slide" Target="/ppt/slides/slide2.xml" Id="R7a80254024074bbc" /><Relationship Type="http://schemas.openxmlformats.org/officeDocument/2006/relationships/slide" Target="/ppt/slides/slide3.xml" Id="R3ece440a2dcc4f4a" /><Relationship Type="http://schemas.openxmlformats.org/officeDocument/2006/relationships/slide" Target="/ppt/slides/slide4.xml" Id="Ra54f7c6d7512453e" /><Relationship Type="http://schemas.openxmlformats.org/officeDocument/2006/relationships/slide" Target="/ppt/slides/slide5.xml" Id="R2ae14faaf31e4a02" /><Relationship Type="http://schemas.openxmlformats.org/officeDocument/2006/relationships/slide" Target="/ppt/slides/slide6.xml" Id="R8390a625031848a6" /><Relationship Type="http://schemas.openxmlformats.org/officeDocument/2006/relationships/slide" Target="/ppt/slides/slide7.xml" Id="R8774f2fc5d58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b0b38a3834b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1a8996f0e4c3f" /><Relationship Type="http://schemas.openxmlformats.org/officeDocument/2006/relationships/theme" Target="/ppt/slideMasters/theme/theme1.xml" Id="Ra751fa852602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1a8996f0e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4c938dac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13f640d5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b6c5b2ebe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6da77d64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38617cca1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1cb97584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1da25d540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