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890e7aaffa41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b8fc492c243a5"/>
  </p:sldMasterIdLst>
  <p:sldIdLst>
    <p:sldId xmlns:r="http://schemas.openxmlformats.org/officeDocument/2006/relationships" id="256" r:id="Rcc59b3c213cd4142"/>
    <p:sldId xmlns:r="http://schemas.openxmlformats.org/officeDocument/2006/relationships" id="257" r:id="R52ae4fde98604923"/>
    <p:sldId xmlns:r="http://schemas.openxmlformats.org/officeDocument/2006/relationships" id="258" r:id="R6e22d42ceb0343df"/>
    <p:sldId xmlns:r="http://schemas.openxmlformats.org/officeDocument/2006/relationships" id="259" r:id="Re3f068d5a5ce4671"/>
    <p:sldId xmlns:r="http://schemas.openxmlformats.org/officeDocument/2006/relationships" id="260" r:id="Ra7259619e8f14eb9"/>
    <p:sldId xmlns:r="http://schemas.openxmlformats.org/officeDocument/2006/relationships" id="261" r:id="Rbf4ed026c64345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b8fc492c243a5" /><Relationship Type="http://schemas.openxmlformats.org/officeDocument/2006/relationships/slide" Target="/ppt/slides/slide1.xml" Id="Rcc59b3c213cd4142" /><Relationship Type="http://schemas.openxmlformats.org/officeDocument/2006/relationships/slide" Target="/ppt/slides/slide2.xml" Id="R52ae4fde98604923" /><Relationship Type="http://schemas.openxmlformats.org/officeDocument/2006/relationships/slide" Target="/ppt/slides/slide3.xml" Id="R6e22d42ceb0343df" /><Relationship Type="http://schemas.openxmlformats.org/officeDocument/2006/relationships/slide" Target="/ppt/slides/slide4.xml" Id="Re3f068d5a5ce4671" /><Relationship Type="http://schemas.openxmlformats.org/officeDocument/2006/relationships/slide" Target="/ppt/slides/slide5.xml" Id="Ra7259619e8f14eb9" /><Relationship Type="http://schemas.openxmlformats.org/officeDocument/2006/relationships/slide" Target="/ppt/slides/slide6.xml" Id="Rbf4ed026c64345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f1d0d93df44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39104153d4112" /><Relationship Type="http://schemas.openxmlformats.org/officeDocument/2006/relationships/theme" Target="/ppt/slideMasters/theme/theme1.xml" Id="Rcfe5e182b9d844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b39104153d41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c72b1f15e43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ac812e9d4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71341a54f4e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628ebffa8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9d68898c04b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e5430fef6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SAGAHOLDING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ANDRE LUND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