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16dcbda4cb47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708bfa060499a"/>
  </p:sldMasterIdLst>
  <p:sldIdLst>
    <p:sldId xmlns:r="http://schemas.openxmlformats.org/officeDocument/2006/relationships" id="256" r:id="R4a73bb7364594450"/>
    <p:sldId xmlns:r="http://schemas.openxmlformats.org/officeDocument/2006/relationships" id="257" r:id="R40fe8327a45f49c1"/>
    <p:sldId xmlns:r="http://schemas.openxmlformats.org/officeDocument/2006/relationships" id="258" r:id="R224d240fd78a4a80"/>
    <p:sldId xmlns:r="http://schemas.openxmlformats.org/officeDocument/2006/relationships" id="259" r:id="Rc4567a6a83c14fdd"/>
    <p:sldId xmlns:r="http://schemas.openxmlformats.org/officeDocument/2006/relationships" id="260" r:id="R1b0c739f426b453a"/>
    <p:sldId xmlns:r="http://schemas.openxmlformats.org/officeDocument/2006/relationships" id="261" r:id="R97a78fe9584c421a"/>
    <p:sldId xmlns:r="http://schemas.openxmlformats.org/officeDocument/2006/relationships" id="262" r:id="R5afb2fbb41e648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708bfa060499a" /><Relationship Type="http://schemas.openxmlformats.org/officeDocument/2006/relationships/slide" Target="/ppt/slides/slide1.xml" Id="R4a73bb7364594450" /><Relationship Type="http://schemas.openxmlformats.org/officeDocument/2006/relationships/slide" Target="/ppt/slides/slide2.xml" Id="R40fe8327a45f49c1" /><Relationship Type="http://schemas.openxmlformats.org/officeDocument/2006/relationships/slide" Target="/ppt/slides/slide3.xml" Id="R224d240fd78a4a80" /><Relationship Type="http://schemas.openxmlformats.org/officeDocument/2006/relationships/slide" Target="/ppt/slides/slide4.xml" Id="Rc4567a6a83c14fdd" /><Relationship Type="http://schemas.openxmlformats.org/officeDocument/2006/relationships/slide" Target="/ppt/slides/slide5.xml" Id="R1b0c739f426b453a" /><Relationship Type="http://schemas.openxmlformats.org/officeDocument/2006/relationships/slide" Target="/ppt/slides/slide6.xml" Id="R97a78fe9584c421a" /><Relationship Type="http://schemas.openxmlformats.org/officeDocument/2006/relationships/slide" Target="/ppt/slides/slide7.xml" Id="R5afb2fbb41e648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b3c7b456846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90b64f9ce406e" /><Relationship Type="http://schemas.openxmlformats.org/officeDocument/2006/relationships/theme" Target="/ppt/slideMasters/theme/theme1.xml" Id="Rf90b30d892cc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290b64f9ce40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bb0855129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b8ba3237144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b409c71a5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6feafa9b14e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7603f480243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696a7dd574a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b398d671446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UMOE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 GRUPPEN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73 473 000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2 546 316 000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2 546 584 000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KLIMASTIFTELSEN UMOE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AGUM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umoe@umoe.no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