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125af9f60f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294c0d299d4203"/>
  </p:sldMasterIdLst>
  <p:sldIdLst>
    <p:sldId xmlns:r="http://schemas.openxmlformats.org/officeDocument/2006/relationships" id="256" r:id="R7485d8c7414c4c60"/>
    <p:sldId xmlns:r="http://schemas.openxmlformats.org/officeDocument/2006/relationships" id="257" r:id="Rd89889de306249ee"/>
    <p:sldId xmlns:r="http://schemas.openxmlformats.org/officeDocument/2006/relationships" id="258" r:id="R1371c9e633ce481f"/>
    <p:sldId xmlns:r="http://schemas.openxmlformats.org/officeDocument/2006/relationships" id="259" r:id="R86bdc83d61b54fd6"/>
    <p:sldId xmlns:r="http://schemas.openxmlformats.org/officeDocument/2006/relationships" id="260" r:id="R8e710484c5fa454a"/>
    <p:sldId xmlns:r="http://schemas.openxmlformats.org/officeDocument/2006/relationships" id="261" r:id="R0ea76a3fc0ee4e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94c0d299d4203" /><Relationship Type="http://schemas.openxmlformats.org/officeDocument/2006/relationships/slide" Target="/ppt/slides/slide1.xml" Id="R7485d8c7414c4c60" /><Relationship Type="http://schemas.openxmlformats.org/officeDocument/2006/relationships/slide" Target="/ppt/slides/slide2.xml" Id="Rd89889de306249ee" /><Relationship Type="http://schemas.openxmlformats.org/officeDocument/2006/relationships/slide" Target="/ppt/slides/slide3.xml" Id="R1371c9e633ce481f" /><Relationship Type="http://schemas.openxmlformats.org/officeDocument/2006/relationships/slide" Target="/ppt/slides/slide4.xml" Id="R86bdc83d61b54fd6" /><Relationship Type="http://schemas.openxmlformats.org/officeDocument/2006/relationships/slide" Target="/ppt/slides/slide5.xml" Id="R8e710484c5fa454a" /><Relationship Type="http://schemas.openxmlformats.org/officeDocument/2006/relationships/slide" Target="/ppt/slides/slide6.xml" Id="R0ea76a3fc0ee4e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0c1ea541446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e8d333c664b6d" /><Relationship Type="http://schemas.openxmlformats.org/officeDocument/2006/relationships/theme" Target="/ppt/slideMasters/theme/theme1.xml" Id="R692e2b82918c4f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de8d333c664b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3b07c27354e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446b5dfd543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7e6522a3d41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971b43c434f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81fbc1e1745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052a0162a4b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RIEF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RIEF HOLDING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RIEF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Lauvlibakken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