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ee5bff6ca245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79f24045714c7b"/>
  </p:sldMasterIdLst>
  <p:sldIdLst>
    <p:sldId xmlns:r="http://schemas.openxmlformats.org/officeDocument/2006/relationships" id="256" r:id="Rfd1776f976024b11"/>
    <p:sldId xmlns:r="http://schemas.openxmlformats.org/officeDocument/2006/relationships" id="257" r:id="R4c3292f1de784ba2"/>
    <p:sldId xmlns:r="http://schemas.openxmlformats.org/officeDocument/2006/relationships" id="258" r:id="R68e6a86f5f254997"/>
    <p:sldId xmlns:r="http://schemas.openxmlformats.org/officeDocument/2006/relationships" id="259" r:id="R0d355c2a41574d3c"/>
    <p:sldId xmlns:r="http://schemas.openxmlformats.org/officeDocument/2006/relationships" id="260" r:id="R91b6c65bf2a74042"/>
    <p:sldId xmlns:r="http://schemas.openxmlformats.org/officeDocument/2006/relationships" id="261" r:id="R3c261474e2764b4f"/>
    <p:sldId xmlns:r="http://schemas.openxmlformats.org/officeDocument/2006/relationships" id="262" r:id="Rb9b2355119b64a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79f24045714c7b" /><Relationship Type="http://schemas.openxmlformats.org/officeDocument/2006/relationships/slide" Target="/ppt/slides/slide1.xml" Id="Rfd1776f976024b11" /><Relationship Type="http://schemas.openxmlformats.org/officeDocument/2006/relationships/slide" Target="/ppt/slides/slide2.xml" Id="R4c3292f1de784ba2" /><Relationship Type="http://schemas.openxmlformats.org/officeDocument/2006/relationships/slide" Target="/ppt/slides/slide3.xml" Id="R68e6a86f5f254997" /><Relationship Type="http://schemas.openxmlformats.org/officeDocument/2006/relationships/slide" Target="/ppt/slides/slide4.xml" Id="R0d355c2a41574d3c" /><Relationship Type="http://schemas.openxmlformats.org/officeDocument/2006/relationships/slide" Target="/ppt/slides/slide5.xml" Id="R91b6c65bf2a74042" /><Relationship Type="http://schemas.openxmlformats.org/officeDocument/2006/relationships/slide" Target="/ppt/slides/slide6.xml" Id="R3c261474e2764b4f" /><Relationship Type="http://schemas.openxmlformats.org/officeDocument/2006/relationships/slide" Target="/ppt/slides/slide7.xml" Id="Rb9b2355119b64a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74e3f935c643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97df3486d4780" /><Relationship Type="http://schemas.openxmlformats.org/officeDocument/2006/relationships/theme" Target="/ppt/slideMasters/theme/theme1.xml" Id="R4b614655dbf84d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097df3486d47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22de41fdb45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b97b43bfc4a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cda578ca649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43972a00c4d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abadf79fa41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8cf6197c047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50b8d802c42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SLETTEGAARD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SLETTEGAARD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627 934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ARNT-HUGO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Hognfjordveien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8407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935 965 764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