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96e307a7b41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fa58876ad9463d"/>
  </p:sldMasterIdLst>
  <p:sldIdLst>
    <p:sldId xmlns:r="http://schemas.openxmlformats.org/officeDocument/2006/relationships" id="256" r:id="R9db15a65834c4920"/>
    <p:sldId xmlns:r="http://schemas.openxmlformats.org/officeDocument/2006/relationships" id="257" r:id="R40c3ba74261b4b57"/>
    <p:sldId xmlns:r="http://schemas.openxmlformats.org/officeDocument/2006/relationships" id="258" r:id="R6bd64033b631461d"/>
    <p:sldId xmlns:r="http://schemas.openxmlformats.org/officeDocument/2006/relationships" id="259" r:id="Ra028a4ecb95b4f30"/>
    <p:sldId xmlns:r="http://schemas.openxmlformats.org/officeDocument/2006/relationships" id="260" r:id="R17cf7b3c52a34d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fa58876ad9463d" /><Relationship Type="http://schemas.openxmlformats.org/officeDocument/2006/relationships/slide" Target="/ppt/slides/slide1.xml" Id="R9db15a65834c4920" /><Relationship Type="http://schemas.openxmlformats.org/officeDocument/2006/relationships/slide" Target="/ppt/slides/slide2.xml" Id="R40c3ba74261b4b57" /><Relationship Type="http://schemas.openxmlformats.org/officeDocument/2006/relationships/slide" Target="/ppt/slides/slide3.xml" Id="R6bd64033b631461d" /><Relationship Type="http://schemas.openxmlformats.org/officeDocument/2006/relationships/slide" Target="/ppt/slides/slide4.xml" Id="Ra028a4ecb95b4f30" /><Relationship Type="http://schemas.openxmlformats.org/officeDocument/2006/relationships/slide" Target="/ppt/slides/slide5.xml" Id="R17cf7b3c52a34d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25faa3bd05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510339344e92" /><Relationship Type="http://schemas.openxmlformats.org/officeDocument/2006/relationships/theme" Target="/ppt/slideMasters/theme/theme1.xml" Id="R86c918a894aa49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7510339344e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bfde1545c44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7da6c858f46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aa007d71641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e81405f454d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ea1dc329144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 RØR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 RØR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Teievegen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935 916 607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 RØR</a:t>
            </a:r>
          </a:p>
        </p:txBody>
      </p:sp>
    </p:spTree>
  </p:cSld>
  <p:clrMapOvr>
    <a:masterClrMapping xmlns:a="http://schemas.openxmlformats.org/drawingml/2006/main"/>
  </p:clrMapOvr>
</p:sld>
</file>