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e19fab591444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f1c966ee1749d2"/>
  </p:sldMasterIdLst>
  <p:sldIdLst>
    <p:sldId xmlns:r="http://schemas.openxmlformats.org/officeDocument/2006/relationships" id="256" r:id="R0113ab10f3bb4b26"/>
    <p:sldId xmlns:r="http://schemas.openxmlformats.org/officeDocument/2006/relationships" id="257" r:id="R05f9374a4e974277"/>
    <p:sldId xmlns:r="http://schemas.openxmlformats.org/officeDocument/2006/relationships" id="258" r:id="Ra050de79b8784bbc"/>
    <p:sldId xmlns:r="http://schemas.openxmlformats.org/officeDocument/2006/relationships" id="259" r:id="R2f02295957544888"/>
    <p:sldId xmlns:r="http://schemas.openxmlformats.org/officeDocument/2006/relationships" id="260" r:id="R2bd790c7feaf42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f1c966ee1749d2" /><Relationship Type="http://schemas.openxmlformats.org/officeDocument/2006/relationships/slide" Target="/ppt/slides/slide1.xml" Id="R0113ab10f3bb4b26" /><Relationship Type="http://schemas.openxmlformats.org/officeDocument/2006/relationships/slide" Target="/ppt/slides/slide2.xml" Id="R05f9374a4e974277" /><Relationship Type="http://schemas.openxmlformats.org/officeDocument/2006/relationships/slide" Target="/ppt/slides/slide3.xml" Id="Ra050de79b8784bbc" /><Relationship Type="http://schemas.openxmlformats.org/officeDocument/2006/relationships/slide" Target="/ppt/slides/slide4.xml" Id="R2f02295957544888" /><Relationship Type="http://schemas.openxmlformats.org/officeDocument/2006/relationships/slide" Target="/ppt/slides/slide5.xml" Id="R2bd790c7feaf42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7e174e34b940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54b138097477c" /><Relationship Type="http://schemas.openxmlformats.org/officeDocument/2006/relationships/theme" Target="/ppt/slideMasters/theme/theme1.xml" Id="Rd15e01832eb449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354b13809747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6938f84a743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f827c94324c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4fd3f22dc4b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bf8af714340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2fb61c50643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 RØR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 RØR ble etablert [år] og holder til i Råholt.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Teievegen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2070 Råholt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935 916 607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